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256" r:id="rId2"/>
    <p:sldId id="265" r:id="rId3"/>
    <p:sldId id="257" r:id="rId4"/>
    <p:sldId id="258" r:id="rId5"/>
    <p:sldId id="259" r:id="rId6"/>
    <p:sldId id="260" r:id="rId7"/>
    <p:sldId id="261" r:id="rId8"/>
    <p:sldId id="262" r:id="rId9"/>
    <p:sldId id="263" r:id="rId10"/>
    <p:sldId id="264"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031"/>
    <p:restoredTop sz="28732"/>
  </p:normalViewPr>
  <p:slideViewPr>
    <p:cSldViewPr snapToGrid="0">
      <p:cViewPr varScale="1">
        <p:scale>
          <a:sx n="30" d="100"/>
          <a:sy n="30" d="100"/>
        </p:scale>
        <p:origin x="27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ata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6" Type="http://schemas.openxmlformats.org/officeDocument/2006/relationships/image" Target="../media/image18.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4" Type="http://schemas.openxmlformats.org/officeDocument/2006/relationships/image" Target="../media/image29.svg"/></Relationships>
</file>

<file path=ppt/diagrams/_rels/drawing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8A0C0A-FCB8-4C7F-8F4B-D82CF8C1E45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F388536-D8F3-46B6-9F49-8CD9CF84E3F1}">
      <dgm:prSet/>
      <dgm:spPr/>
      <dgm:t>
        <a:bodyPr/>
        <a:lstStyle/>
        <a:p>
          <a:pPr>
            <a:lnSpc>
              <a:spcPct val="100000"/>
            </a:lnSpc>
          </a:pPr>
          <a:r>
            <a:rPr lang="en-US" dirty="0"/>
            <a:t>Contribution</a:t>
          </a:r>
        </a:p>
      </dgm:t>
    </dgm:pt>
    <dgm:pt modelId="{FB8CF7FA-EC1B-4AFB-B547-EEB6D5F87F29}" type="parTrans" cxnId="{C95B0AAB-FADD-4085-89CD-E9500E8EE43D}">
      <dgm:prSet/>
      <dgm:spPr/>
      <dgm:t>
        <a:bodyPr/>
        <a:lstStyle/>
        <a:p>
          <a:endParaRPr lang="en-US"/>
        </a:p>
      </dgm:t>
    </dgm:pt>
    <dgm:pt modelId="{C0AE8150-42E4-431D-A745-3819E351C702}" type="sibTrans" cxnId="{C95B0AAB-FADD-4085-89CD-E9500E8EE43D}">
      <dgm:prSet/>
      <dgm:spPr/>
      <dgm:t>
        <a:bodyPr/>
        <a:lstStyle/>
        <a:p>
          <a:pPr>
            <a:lnSpc>
              <a:spcPct val="100000"/>
            </a:lnSpc>
          </a:pPr>
          <a:endParaRPr lang="en-US"/>
        </a:p>
      </dgm:t>
    </dgm:pt>
    <dgm:pt modelId="{C2CF9E12-E24C-43D3-8C71-7AB89CF240E9}">
      <dgm:prSet/>
      <dgm:spPr/>
      <dgm:t>
        <a:bodyPr/>
        <a:lstStyle/>
        <a:p>
          <a:pPr>
            <a:lnSpc>
              <a:spcPct val="100000"/>
            </a:lnSpc>
          </a:pPr>
          <a:r>
            <a:rPr lang="en-US" dirty="0"/>
            <a:t>Research question</a:t>
          </a:r>
        </a:p>
      </dgm:t>
    </dgm:pt>
    <dgm:pt modelId="{B9685687-921C-4F06-A89A-B78579A98930}" type="parTrans" cxnId="{0E0B8ABC-0080-4E36-AAC2-42864EC85653}">
      <dgm:prSet/>
      <dgm:spPr/>
      <dgm:t>
        <a:bodyPr/>
        <a:lstStyle/>
        <a:p>
          <a:endParaRPr lang="en-US"/>
        </a:p>
      </dgm:t>
    </dgm:pt>
    <dgm:pt modelId="{F02CC279-27B6-436D-B15D-6094AA3C0163}" type="sibTrans" cxnId="{0E0B8ABC-0080-4E36-AAC2-42864EC85653}">
      <dgm:prSet/>
      <dgm:spPr/>
      <dgm:t>
        <a:bodyPr/>
        <a:lstStyle/>
        <a:p>
          <a:pPr>
            <a:lnSpc>
              <a:spcPct val="100000"/>
            </a:lnSpc>
          </a:pPr>
          <a:endParaRPr lang="en-US"/>
        </a:p>
      </dgm:t>
    </dgm:pt>
    <dgm:pt modelId="{EEBA3462-BAD3-44F0-8837-A1241FC35896}">
      <dgm:prSet/>
      <dgm:spPr/>
      <dgm:t>
        <a:bodyPr/>
        <a:lstStyle/>
        <a:p>
          <a:pPr>
            <a:lnSpc>
              <a:spcPct val="100000"/>
            </a:lnSpc>
          </a:pPr>
          <a:r>
            <a:rPr lang="en-US" dirty="0"/>
            <a:t>Aims and objectives</a:t>
          </a:r>
        </a:p>
      </dgm:t>
    </dgm:pt>
    <dgm:pt modelId="{6E6CA5A4-B513-44CB-BAB1-7CC21D0D15B9}" type="parTrans" cxnId="{3DACFA49-16EE-4E65-BA87-DD364E3370EC}">
      <dgm:prSet/>
      <dgm:spPr/>
      <dgm:t>
        <a:bodyPr/>
        <a:lstStyle/>
        <a:p>
          <a:endParaRPr lang="en-US"/>
        </a:p>
      </dgm:t>
    </dgm:pt>
    <dgm:pt modelId="{EE146985-6A4E-4BC4-A0FD-A629CAA21AE6}" type="sibTrans" cxnId="{3DACFA49-16EE-4E65-BA87-DD364E3370EC}">
      <dgm:prSet/>
      <dgm:spPr/>
      <dgm:t>
        <a:bodyPr/>
        <a:lstStyle/>
        <a:p>
          <a:pPr>
            <a:lnSpc>
              <a:spcPct val="100000"/>
            </a:lnSpc>
          </a:pPr>
          <a:endParaRPr lang="en-US"/>
        </a:p>
      </dgm:t>
    </dgm:pt>
    <dgm:pt modelId="{F0625D04-D13F-48B7-87CF-94A38B4E4304}">
      <dgm:prSet/>
      <dgm:spPr/>
      <dgm:t>
        <a:bodyPr/>
        <a:lstStyle/>
        <a:p>
          <a:pPr>
            <a:lnSpc>
              <a:spcPct val="100000"/>
            </a:lnSpc>
          </a:pPr>
          <a:r>
            <a:rPr lang="en-US" dirty="0"/>
            <a:t>Key literature</a:t>
          </a:r>
        </a:p>
      </dgm:t>
    </dgm:pt>
    <dgm:pt modelId="{1FEED291-DC79-40E6-BC36-40061BE05759}" type="parTrans" cxnId="{2C817389-E878-4CE5-8ABF-C28568D8460F}">
      <dgm:prSet/>
      <dgm:spPr/>
      <dgm:t>
        <a:bodyPr/>
        <a:lstStyle/>
        <a:p>
          <a:endParaRPr lang="en-US"/>
        </a:p>
      </dgm:t>
    </dgm:pt>
    <dgm:pt modelId="{E66A41C4-DF21-4594-A688-819D3E77145B}" type="sibTrans" cxnId="{2C817389-E878-4CE5-8ABF-C28568D8460F}">
      <dgm:prSet/>
      <dgm:spPr/>
      <dgm:t>
        <a:bodyPr/>
        <a:lstStyle/>
        <a:p>
          <a:pPr>
            <a:lnSpc>
              <a:spcPct val="100000"/>
            </a:lnSpc>
          </a:pPr>
          <a:endParaRPr lang="en-US"/>
        </a:p>
      </dgm:t>
    </dgm:pt>
    <dgm:pt modelId="{E472A4BF-1765-4618-AB9F-C480FAF9DF75}">
      <dgm:prSet/>
      <dgm:spPr/>
      <dgm:t>
        <a:bodyPr/>
        <a:lstStyle/>
        <a:p>
          <a:pPr>
            <a:lnSpc>
              <a:spcPct val="100000"/>
            </a:lnSpc>
          </a:pPr>
          <a:r>
            <a:rPr lang="en-US" dirty="0"/>
            <a:t>Methodology</a:t>
          </a:r>
        </a:p>
      </dgm:t>
    </dgm:pt>
    <dgm:pt modelId="{D47EEE2C-FB48-4883-990A-204433EE5267}" type="parTrans" cxnId="{1AEBA05F-C3CF-48EA-953C-811ADA046528}">
      <dgm:prSet/>
      <dgm:spPr/>
      <dgm:t>
        <a:bodyPr/>
        <a:lstStyle/>
        <a:p>
          <a:endParaRPr lang="en-US"/>
        </a:p>
      </dgm:t>
    </dgm:pt>
    <dgm:pt modelId="{95404E7D-9551-41EA-94E2-DFDC212DA628}" type="sibTrans" cxnId="{1AEBA05F-C3CF-48EA-953C-811ADA046528}">
      <dgm:prSet/>
      <dgm:spPr/>
      <dgm:t>
        <a:bodyPr/>
        <a:lstStyle/>
        <a:p>
          <a:pPr>
            <a:lnSpc>
              <a:spcPct val="100000"/>
            </a:lnSpc>
          </a:pPr>
          <a:endParaRPr lang="en-US"/>
        </a:p>
      </dgm:t>
    </dgm:pt>
    <dgm:pt modelId="{B3D1C36F-2AE4-419E-AF3E-03A6A972AAA3}">
      <dgm:prSet/>
      <dgm:spPr/>
      <dgm:t>
        <a:bodyPr/>
        <a:lstStyle/>
        <a:p>
          <a:pPr>
            <a:lnSpc>
              <a:spcPct val="100000"/>
            </a:lnSpc>
          </a:pPr>
          <a:r>
            <a:rPr lang="en-US" dirty="0"/>
            <a:t>Ethics and risk assessment</a:t>
          </a:r>
        </a:p>
      </dgm:t>
    </dgm:pt>
    <dgm:pt modelId="{1F70CD82-FDA1-495C-99EA-4B17BC7837C5}" type="parTrans" cxnId="{FC9D18B4-BF80-4316-AA21-97CAA8A56A51}">
      <dgm:prSet/>
      <dgm:spPr/>
      <dgm:t>
        <a:bodyPr/>
        <a:lstStyle/>
        <a:p>
          <a:endParaRPr lang="en-US"/>
        </a:p>
      </dgm:t>
    </dgm:pt>
    <dgm:pt modelId="{D42FE1B0-3906-415A-8B3C-6B4E814DE971}" type="sibTrans" cxnId="{FC9D18B4-BF80-4316-AA21-97CAA8A56A51}">
      <dgm:prSet/>
      <dgm:spPr/>
      <dgm:t>
        <a:bodyPr/>
        <a:lstStyle/>
        <a:p>
          <a:pPr>
            <a:lnSpc>
              <a:spcPct val="100000"/>
            </a:lnSpc>
          </a:pPr>
          <a:endParaRPr lang="en-US"/>
        </a:p>
      </dgm:t>
    </dgm:pt>
    <dgm:pt modelId="{4890C490-5B4E-4A80-A7CC-8F20D5647E1F}">
      <dgm:prSet/>
      <dgm:spPr/>
      <dgm:t>
        <a:bodyPr/>
        <a:lstStyle/>
        <a:p>
          <a:pPr>
            <a:lnSpc>
              <a:spcPct val="100000"/>
            </a:lnSpc>
          </a:pPr>
          <a:r>
            <a:rPr lang="en-US" dirty="0"/>
            <a:t>Artefact</a:t>
          </a:r>
        </a:p>
      </dgm:t>
    </dgm:pt>
    <dgm:pt modelId="{D45D1A57-CCB7-474E-8EB3-4FE1EA010960}" type="parTrans" cxnId="{D4AE96BA-9509-4D2A-BD5A-23E769F3DD6A}">
      <dgm:prSet/>
      <dgm:spPr/>
      <dgm:t>
        <a:bodyPr/>
        <a:lstStyle/>
        <a:p>
          <a:endParaRPr lang="en-US"/>
        </a:p>
      </dgm:t>
    </dgm:pt>
    <dgm:pt modelId="{668E20B7-5E45-43CF-B60D-B8AE6369336B}" type="sibTrans" cxnId="{D4AE96BA-9509-4D2A-BD5A-23E769F3DD6A}">
      <dgm:prSet/>
      <dgm:spPr/>
      <dgm:t>
        <a:bodyPr/>
        <a:lstStyle/>
        <a:p>
          <a:pPr>
            <a:lnSpc>
              <a:spcPct val="100000"/>
            </a:lnSpc>
          </a:pPr>
          <a:endParaRPr lang="en-US"/>
        </a:p>
      </dgm:t>
    </dgm:pt>
    <dgm:pt modelId="{7507D8CF-A32E-4461-95BF-93B1B50D1B26}">
      <dgm:prSet/>
      <dgm:spPr/>
      <dgm:t>
        <a:bodyPr/>
        <a:lstStyle/>
        <a:p>
          <a:pPr>
            <a:lnSpc>
              <a:spcPct val="100000"/>
            </a:lnSpc>
          </a:pPr>
          <a:r>
            <a:rPr lang="en-US" dirty="0"/>
            <a:t>Timeline of proposed activities</a:t>
          </a:r>
        </a:p>
      </dgm:t>
    </dgm:pt>
    <dgm:pt modelId="{DF7CA396-CBF1-41BF-B62C-2ECD63674485}" type="parTrans" cxnId="{071C00EE-9566-4C36-836A-0ED53A643F56}">
      <dgm:prSet/>
      <dgm:spPr/>
      <dgm:t>
        <a:bodyPr/>
        <a:lstStyle/>
        <a:p>
          <a:endParaRPr lang="en-US"/>
        </a:p>
      </dgm:t>
    </dgm:pt>
    <dgm:pt modelId="{92388FCE-BB06-45C7-8D8E-969FC338DD51}" type="sibTrans" cxnId="{071C00EE-9566-4C36-836A-0ED53A643F56}">
      <dgm:prSet/>
      <dgm:spPr/>
      <dgm:t>
        <a:bodyPr/>
        <a:lstStyle/>
        <a:p>
          <a:endParaRPr lang="en-US"/>
        </a:p>
      </dgm:t>
    </dgm:pt>
    <dgm:pt modelId="{4BF6C417-3A33-4CAF-AFCE-0769BF50E19A}" type="pres">
      <dgm:prSet presAssocID="{6D8A0C0A-FCB8-4C7F-8F4B-D82CF8C1E450}" presName="root" presStyleCnt="0">
        <dgm:presLayoutVars>
          <dgm:dir/>
          <dgm:resizeHandles val="exact"/>
        </dgm:presLayoutVars>
      </dgm:prSet>
      <dgm:spPr/>
    </dgm:pt>
    <dgm:pt modelId="{943F35D4-20B4-4C9D-B505-C151D25EA873}" type="pres">
      <dgm:prSet presAssocID="{6D8A0C0A-FCB8-4C7F-8F4B-D82CF8C1E450}" presName="container" presStyleCnt="0">
        <dgm:presLayoutVars>
          <dgm:dir/>
          <dgm:resizeHandles val="exact"/>
        </dgm:presLayoutVars>
      </dgm:prSet>
      <dgm:spPr/>
    </dgm:pt>
    <dgm:pt modelId="{5A56692A-FB7A-4D1D-81DE-598928737556}" type="pres">
      <dgm:prSet presAssocID="{AF388536-D8F3-46B6-9F49-8CD9CF84E3F1}" presName="compNode" presStyleCnt="0"/>
      <dgm:spPr/>
    </dgm:pt>
    <dgm:pt modelId="{964D0471-3906-4120-8CBA-614875D370C9}" type="pres">
      <dgm:prSet presAssocID="{AF388536-D8F3-46B6-9F49-8CD9CF84E3F1}" presName="iconBgRect" presStyleLbl="bgShp" presStyleIdx="0" presStyleCnt="8"/>
      <dgm:spPr/>
    </dgm:pt>
    <dgm:pt modelId="{5A7F9893-9B33-4720-876C-4AEE39BFE5D8}" type="pres">
      <dgm:prSet presAssocID="{AF388536-D8F3-46B6-9F49-8CD9CF84E3F1}"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ghtbulb"/>
        </a:ext>
      </dgm:extLst>
    </dgm:pt>
    <dgm:pt modelId="{7FCFCF22-1E05-4269-8F13-9DBDA38CA0B9}" type="pres">
      <dgm:prSet presAssocID="{AF388536-D8F3-46B6-9F49-8CD9CF84E3F1}" presName="spaceRect" presStyleCnt="0"/>
      <dgm:spPr/>
    </dgm:pt>
    <dgm:pt modelId="{E64F8D41-A052-4080-B47C-64C6A60C0EF6}" type="pres">
      <dgm:prSet presAssocID="{AF388536-D8F3-46B6-9F49-8CD9CF84E3F1}" presName="textRect" presStyleLbl="revTx" presStyleIdx="0" presStyleCnt="8">
        <dgm:presLayoutVars>
          <dgm:chMax val="1"/>
          <dgm:chPref val="1"/>
        </dgm:presLayoutVars>
      </dgm:prSet>
      <dgm:spPr/>
    </dgm:pt>
    <dgm:pt modelId="{C074FFCE-168D-4452-A5C8-49481BA8D07D}" type="pres">
      <dgm:prSet presAssocID="{C0AE8150-42E4-431D-A745-3819E351C702}" presName="sibTrans" presStyleLbl="sibTrans2D1" presStyleIdx="0" presStyleCnt="0"/>
      <dgm:spPr/>
    </dgm:pt>
    <dgm:pt modelId="{2F360977-2DD5-42DB-BAB8-D18E105C96B0}" type="pres">
      <dgm:prSet presAssocID="{C2CF9E12-E24C-43D3-8C71-7AB89CF240E9}" presName="compNode" presStyleCnt="0"/>
      <dgm:spPr/>
    </dgm:pt>
    <dgm:pt modelId="{E017432D-E663-4A23-899D-1B23433C4312}" type="pres">
      <dgm:prSet presAssocID="{C2CF9E12-E24C-43D3-8C71-7AB89CF240E9}" presName="iconBgRect" presStyleLbl="bgShp" presStyleIdx="1" presStyleCnt="8"/>
      <dgm:spPr/>
    </dgm:pt>
    <dgm:pt modelId="{EFB9051F-E147-4223-AD5F-06848C60433F}" type="pres">
      <dgm:prSet presAssocID="{C2CF9E12-E24C-43D3-8C71-7AB89CF240E9}"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lp"/>
        </a:ext>
      </dgm:extLst>
    </dgm:pt>
    <dgm:pt modelId="{A263D816-E748-4DB0-8D24-516C1A10D8DD}" type="pres">
      <dgm:prSet presAssocID="{C2CF9E12-E24C-43D3-8C71-7AB89CF240E9}" presName="spaceRect" presStyleCnt="0"/>
      <dgm:spPr/>
    </dgm:pt>
    <dgm:pt modelId="{50BFC214-3420-41CA-BA5E-33F3C7BA96C4}" type="pres">
      <dgm:prSet presAssocID="{C2CF9E12-E24C-43D3-8C71-7AB89CF240E9}" presName="textRect" presStyleLbl="revTx" presStyleIdx="1" presStyleCnt="8">
        <dgm:presLayoutVars>
          <dgm:chMax val="1"/>
          <dgm:chPref val="1"/>
        </dgm:presLayoutVars>
      </dgm:prSet>
      <dgm:spPr/>
    </dgm:pt>
    <dgm:pt modelId="{CD0453DC-DEE7-44E8-9F2F-3FEF2965F056}" type="pres">
      <dgm:prSet presAssocID="{F02CC279-27B6-436D-B15D-6094AA3C0163}" presName="sibTrans" presStyleLbl="sibTrans2D1" presStyleIdx="0" presStyleCnt="0"/>
      <dgm:spPr/>
    </dgm:pt>
    <dgm:pt modelId="{BED097D6-C1F4-4206-B722-EB539250738D}" type="pres">
      <dgm:prSet presAssocID="{EEBA3462-BAD3-44F0-8837-A1241FC35896}" presName="compNode" presStyleCnt="0"/>
      <dgm:spPr/>
    </dgm:pt>
    <dgm:pt modelId="{8D3B5E7D-828E-4E5C-AD89-66558C65F3C5}" type="pres">
      <dgm:prSet presAssocID="{EEBA3462-BAD3-44F0-8837-A1241FC35896}" presName="iconBgRect" presStyleLbl="bgShp" presStyleIdx="2" presStyleCnt="8"/>
      <dgm:spPr/>
    </dgm:pt>
    <dgm:pt modelId="{1772D8AA-BD58-4370-A622-A70869591B3C}" type="pres">
      <dgm:prSet presAssocID="{EEBA3462-BAD3-44F0-8837-A1241FC35896}"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ullseye"/>
        </a:ext>
      </dgm:extLst>
    </dgm:pt>
    <dgm:pt modelId="{0F31CF60-6F69-4330-A547-A0476FD49859}" type="pres">
      <dgm:prSet presAssocID="{EEBA3462-BAD3-44F0-8837-A1241FC35896}" presName="spaceRect" presStyleCnt="0"/>
      <dgm:spPr/>
    </dgm:pt>
    <dgm:pt modelId="{B384050D-C1B1-4496-825C-F3DB664D418B}" type="pres">
      <dgm:prSet presAssocID="{EEBA3462-BAD3-44F0-8837-A1241FC35896}" presName="textRect" presStyleLbl="revTx" presStyleIdx="2" presStyleCnt="8">
        <dgm:presLayoutVars>
          <dgm:chMax val="1"/>
          <dgm:chPref val="1"/>
        </dgm:presLayoutVars>
      </dgm:prSet>
      <dgm:spPr/>
    </dgm:pt>
    <dgm:pt modelId="{F4E303A1-C087-4FD6-9E93-8FD45FB99FFB}" type="pres">
      <dgm:prSet presAssocID="{EE146985-6A4E-4BC4-A0FD-A629CAA21AE6}" presName="sibTrans" presStyleLbl="sibTrans2D1" presStyleIdx="0" presStyleCnt="0"/>
      <dgm:spPr/>
    </dgm:pt>
    <dgm:pt modelId="{4E105EF3-0800-4A44-ACCD-CF9C55E17ACB}" type="pres">
      <dgm:prSet presAssocID="{F0625D04-D13F-48B7-87CF-94A38B4E4304}" presName="compNode" presStyleCnt="0"/>
      <dgm:spPr/>
    </dgm:pt>
    <dgm:pt modelId="{AD583CF5-AC4A-4447-B1C7-A5FA76FF49C1}" type="pres">
      <dgm:prSet presAssocID="{F0625D04-D13F-48B7-87CF-94A38B4E4304}" presName="iconBgRect" presStyleLbl="bgShp" presStyleIdx="3" presStyleCnt="8"/>
      <dgm:spPr/>
    </dgm:pt>
    <dgm:pt modelId="{93D4A8A5-C500-451B-8D41-EDFE76B6E4D9}" type="pres">
      <dgm:prSet presAssocID="{F0625D04-D13F-48B7-87CF-94A38B4E4304}"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ooks"/>
        </a:ext>
      </dgm:extLst>
    </dgm:pt>
    <dgm:pt modelId="{C305A555-A494-4C31-8C81-35E0E0432D98}" type="pres">
      <dgm:prSet presAssocID="{F0625D04-D13F-48B7-87CF-94A38B4E4304}" presName="spaceRect" presStyleCnt="0"/>
      <dgm:spPr/>
    </dgm:pt>
    <dgm:pt modelId="{E70C027C-3324-4242-9E4B-2797CE22B262}" type="pres">
      <dgm:prSet presAssocID="{F0625D04-D13F-48B7-87CF-94A38B4E4304}" presName="textRect" presStyleLbl="revTx" presStyleIdx="3" presStyleCnt="8">
        <dgm:presLayoutVars>
          <dgm:chMax val="1"/>
          <dgm:chPref val="1"/>
        </dgm:presLayoutVars>
      </dgm:prSet>
      <dgm:spPr/>
    </dgm:pt>
    <dgm:pt modelId="{257972AE-7AD1-4CF4-A0FC-D5CC184BC1CF}" type="pres">
      <dgm:prSet presAssocID="{E66A41C4-DF21-4594-A688-819D3E77145B}" presName="sibTrans" presStyleLbl="sibTrans2D1" presStyleIdx="0" presStyleCnt="0"/>
      <dgm:spPr/>
    </dgm:pt>
    <dgm:pt modelId="{FDC34CF3-3135-4503-B50B-67106ED4E4AC}" type="pres">
      <dgm:prSet presAssocID="{E472A4BF-1765-4618-AB9F-C480FAF9DF75}" presName="compNode" presStyleCnt="0"/>
      <dgm:spPr/>
    </dgm:pt>
    <dgm:pt modelId="{8B25B505-A214-4B0A-BC41-C746353DB562}" type="pres">
      <dgm:prSet presAssocID="{E472A4BF-1765-4618-AB9F-C480FAF9DF75}" presName="iconBgRect" presStyleLbl="bgShp" presStyleIdx="4" presStyleCnt="8"/>
      <dgm:spPr/>
    </dgm:pt>
    <dgm:pt modelId="{23FFC57C-70FF-4142-9ABB-A3E421E0AE1B}" type="pres">
      <dgm:prSet presAssocID="{E472A4BF-1765-4618-AB9F-C480FAF9DF75}"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7C2FE51D-1ABB-44C6-85EA-31FF132461E7}" type="pres">
      <dgm:prSet presAssocID="{E472A4BF-1765-4618-AB9F-C480FAF9DF75}" presName="spaceRect" presStyleCnt="0"/>
      <dgm:spPr/>
    </dgm:pt>
    <dgm:pt modelId="{E2188A6A-131A-4316-8A7D-28CA9818D032}" type="pres">
      <dgm:prSet presAssocID="{E472A4BF-1765-4618-AB9F-C480FAF9DF75}" presName="textRect" presStyleLbl="revTx" presStyleIdx="4" presStyleCnt="8">
        <dgm:presLayoutVars>
          <dgm:chMax val="1"/>
          <dgm:chPref val="1"/>
        </dgm:presLayoutVars>
      </dgm:prSet>
      <dgm:spPr/>
    </dgm:pt>
    <dgm:pt modelId="{9B469B28-E2DD-40E9-A2E4-ADB47CFC9FF2}" type="pres">
      <dgm:prSet presAssocID="{95404E7D-9551-41EA-94E2-DFDC212DA628}" presName="sibTrans" presStyleLbl="sibTrans2D1" presStyleIdx="0" presStyleCnt="0"/>
      <dgm:spPr/>
    </dgm:pt>
    <dgm:pt modelId="{5FC86C7C-75D2-4C92-884A-F25A09291C95}" type="pres">
      <dgm:prSet presAssocID="{B3D1C36F-2AE4-419E-AF3E-03A6A972AAA3}" presName="compNode" presStyleCnt="0"/>
      <dgm:spPr/>
    </dgm:pt>
    <dgm:pt modelId="{752BDBC1-4147-4420-A4B1-8C19614451F6}" type="pres">
      <dgm:prSet presAssocID="{B3D1C36F-2AE4-419E-AF3E-03A6A972AAA3}" presName="iconBgRect" presStyleLbl="bgShp" presStyleIdx="5" presStyleCnt="8"/>
      <dgm:spPr/>
    </dgm:pt>
    <dgm:pt modelId="{AE386F3F-BE86-4D78-A46A-E147ED906077}" type="pres">
      <dgm:prSet presAssocID="{B3D1C36F-2AE4-419E-AF3E-03A6A972AAA3}"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Scales of Justice"/>
        </a:ext>
      </dgm:extLst>
    </dgm:pt>
    <dgm:pt modelId="{BDCC632F-1710-4140-A6A8-C4293CAB3126}" type="pres">
      <dgm:prSet presAssocID="{B3D1C36F-2AE4-419E-AF3E-03A6A972AAA3}" presName="spaceRect" presStyleCnt="0"/>
      <dgm:spPr/>
    </dgm:pt>
    <dgm:pt modelId="{2E58F011-7C89-45BE-AD89-BEF21962F2FC}" type="pres">
      <dgm:prSet presAssocID="{B3D1C36F-2AE4-419E-AF3E-03A6A972AAA3}" presName="textRect" presStyleLbl="revTx" presStyleIdx="5" presStyleCnt="8">
        <dgm:presLayoutVars>
          <dgm:chMax val="1"/>
          <dgm:chPref val="1"/>
        </dgm:presLayoutVars>
      </dgm:prSet>
      <dgm:spPr/>
    </dgm:pt>
    <dgm:pt modelId="{84F28ADE-6D73-4FA2-8538-8C3663037C12}" type="pres">
      <dgm:prSet presAssocID="{D42FE1B0-3906-415A-8B3C-6B4E814DE971}" presName="sibTrans" presStyleLbl="sibTrans2D1" presStyleIdx="0" presStyleCnt="0"/>
      <dgm:spPr/>
    </dgm:pt>
    <dgm:pt modelId="{A36F5FB3-E8FD-4C61-BFC4-81D579AF6ED5}" type="pres">
      <dgm:prSet presAssocID="{4890C490-5B4E-4A80-A7CC-8F20D5647E1F}" presName="compNode" presStyleCnt="0"/>
      <dgm:spPr/>
    </dgm:pt>
    <dgm:pt modelId="{9B19F201-CD29-402B-995A-8926EC8F365F}" type="pres">
      <dgm:prSet presAssocID="{4890C490-5B4E-4A80-A7CC-8F20D5647E1F}" presName="iconBgRect" presStyleLbl="bgShp" presStyleIdx="6" presStyleCnt="8"/>
      <dgm:spPr/>
    </dgm:pt>
    <dgm:pt modelId="{20818878-4B91-420D-AB29-2742C31E9497}" type="pres">
      <dgm:prSet presAssocID="{4890C490-5B4E-4A80-A7CC-8F20D5647E1F}"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Paint"/>
        </a:ext>
      </dgm:extLst>
    </dgm:pt>
    <dgm:pt modelId="{77F8D593-04AC-4F70-B4AB-5B017809762E}" type="pres">
      <dgm:prSet presAssocID="{4890C490-5B4E-4A80-A7CC-8F20D5647E1F}" presName="spaceRect" presStyleCnt="0"/>
      <dgm:spPr/>
    </dgm:pt>
    <dgm:pt modelId="{9104E469-4D79-4A75-99F8-79DF49AAEA21}" type="pres">
      <dgm:prSet presAssocID="{4890C490-5B4E-4A80-A7CC-8F20D5647E1F}" presName="textRect" presStyleLbl="revTx" presStyleIdx="6" presStyleCnt="8">
        <dgm:presLayoutVars>
          <dgm:chMax val="1"/>
          <dgm:chPref val="1"/>
        </dgm:presLayoutVars>
      </dgm:prSet>
      <dgm:spPr/>
    </dgm:pt>
    <dgm:pt modelId="{1C417FE2-5FF8-4587-AEDD-6C0AEBEC6C17}" type="pres">
      <dgm:prSet presAssocID="{668E20B7-5E45-43CF-B60D-B8AE6369336B}" presName="sibTrans" presStyleLbl="sibTrans2D1" presStyleIdx="0" presStyleCnt="0"/>
      <dgm:spPr/>
    </dgm:pt>
    <dgm:pt modelId="{E33B0E2D-8D60-4530-98E4-4A2D78CE921C}" type="pres">
      <dgm:prSet presAssocID="{7507D8CF-A32E-4461-95BF-93B1B50D1B26}" presName="compNode" presStyleCnt="0"/>
      <dgm:spPr/>
    </dgm:pt>
    <dgm:pt modelId="{F47D0720-944E-4724-A808-503117AB5AB5}" type="pres">
      <dgm:prSet presAssocID="{7507D8CF-A32E-4461-95BF-93B1B50D1B26}" presName="iconBgRect" presStyleLbl="bgShp" presStyleIdx="7" presStyleCnt="8"/>
      <dgm:spPr/>
    </dgm:pt>
    <dgm:pt modelId="{6D31BD3B-3BA1-44AA-ACC9-9C6D64616DFE}" type="pres">
      <dgm:prSet presAssocID="{7507D8CF-A32E-4461-95BF-93B1B50D1B26}"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Tick"/>
        </a:ext>
      </dgm:extLst>
    </dgm:pt>
    <dgm:pt modelId="{8380DA35-19E1-4B77-A6F8-3E033BFB5918}" type="pres">
      <dgm:prSet presAssocID="{7507D8CF-A32E-4461-95BF-93B1B50D1B26}" presName="spaceRect" presStyleCnt="0"/>
      <dgm:spPr/>
    </dgm:pt>
    <dgm:pt modelId="{1AB7DA9E-D2E3-41D7-B816-9AF20542687E}" type="pres">
      <dgm:prSet presAssocID="{7507D8CF-A32E-4461-95BF-93B1B50D1B26}" presName="textRect" presStyleLbl="revTx" presStyleIdx="7" presStyleCnt="8">
        <dgm:presLayoutVars>
          <dgm:chMax val="1"/>
          <dgm:chPref val="1"/>
        </dgm:presLayoutVars>
      </dgm:prSet>
      <dgm:spPr/>
    </dgm:pt>
  </dgm:ptLst>
  <dgm:cxnLst>
    <dgm:cxn modelId="{33FA4316-C598-4711-9CC7-3D9C0D2CA086}" type="presOf" srcId="{7507D8CF-A32E-4461-95BF-93B1B50D1B26}" destId="{1AB7DA9E-D2E3-41D7-B816-9AF20542687E}" srcOrd="0" destOrd="0" presId="urn:microsoft.com/office/officeart/2018/2/layout/IconCircleList"/>
    <dgm:cxn modelId="{A1CF232D-61F8-42E5-B609-EDA7107146EE}" type="presOf" srcId="{E66A41C4-DF21-4594-A688-819D3E77145B}" destId="{257972AE-7AD1-4CF4-A0FC-D5CC184BC1CF}" srcOrd="0" destOrd="0" presId="urn:microsoft.com/office/officeart/2018/2/layout/IconCircleList"/>
    <dgm:cxn modelId="{65709631-37D4-4396-A112-88EE0276E651}" type="presOf" srcId="{4890C490-5B4E-4A80-A7CC-8F20D5647E1F}" destId="{9104E469-4D79-4A75-99F8-79DF49AAEA21}" srcOrd="0" destOrd="0" presId="urn:microsoft.com/office/officeart/2018/2/layout/IconCircleList"/>
    <dgm:cxn modelId="{746A9E36-4A14-45E5-AC37-855FBEEB1C5F}" type="presOf" srcId="{F02CC279-27B6-436D-B15D-6094AA3C0163}" destId="{CD0453DC-DEE7-44E8-9F2F-3FEF2965F056}" srcOrd="0" destOrd="0" presId="urn:microsoft.com/office/officeart/2018/2/layout/IconCircleList"/>
    <dgm:cxn modelId="{3DACFA49-16EE-4E65-BA87-DD364E3370EC}" srcId="{6D8A0C0A-FCB8-4C7F-8F4B-D82CF8C1E450}" destId="{EEBA3462-BAD3-44F0-8837-A1241FC35896}" srcOrd="2" destOrd="0" parTransId="{6E6CA5A4-B513-44CB-BAB1-7CC21D0D15B9}" sibTransId="{EE146985-6A4E-4BC4-A0FD-A629CAA21AE6}"/>
    <dgm:cxn modelId="{C4A8A456-1D23-47BA-9C33-29E425EC6B73}" type="presOf" srcId="{C0AE8150-42E4-431D-A745-3819E351C702}" destId="{C074FFCE-168D-4452-A5C8-49481BA8D07D}" srcOrd="0" destOrd="0" presId="urn:microsoft.com/office/officeart/2018/2/layout/IconCircleList"/>
    <dgm:cxn modelId="{9B131B58-8F81-4E49-93BA-1722094FCCF8}" type="presOf" srcId="{668E20B7-5E45-43CF-B60D-B8AE6369336B}" destId="{1C417FE2-5FF8-4587-AEDD-6C0AEBEC6C17}" srcOrd="0" destOrd="0" presId="urn:microsoft.com/office/officeart/2018/2/layout/IconCircleList"/>
    <dgm:cxn modelId="{1AEBA05F-C3CF-48EA-953C-811ADA046528}" srcId="{6D8A0C0A-FCB8-4C7F-8F4B-D82CF8C1E450}" destId="{E472A4BF-1765-4618-AB9F-C480FAF9DF75}" srcOrd="4" destOrd="0" parTransId="{D47EEE2C-FB48-4883-990A-204433EE5267}" sibTransId="{95404E7D-9551-41EA-94E2-DFDC212DA628}"/>
    <dgm:cxn modelId="{721F8068-ECC6-4F9B-9694-7B21299AB2D1}" type="presOf" srcId="{E472A4BF-1765-4618-AB9F-C480FAF9DF75}" destId="{E2188A6A-131A-4316-8A7D-28CA9818D032}" srcOrd="0" destOrd="0" presId="urn:microsoft.com/office/officeart/2018/2/layout/IconCircleList"/>
    <dgm:cxn modelId="{878BBD6D-FDB6-492B-93B9-ADE03E63C1E8}" type="presOf" srcId="{95404E7D-9551-41EA-94E2-DFDC212DA628}" destId="{9B469B28-E2DD-40E9-A2E4-ADB47CFC9FF2}" srcOrd="0" destOrd="0" presId="urn:microsoft.com/office/officeart/2018/2/layout/IconCircleList"/>
    <dgm:cxn modelId="{34057F6E-0A6C-45FB-B255-43618EF4C481}" type="presOf" srcId="{D42FE1B0-3906-415A-8B3C-6B4E814DE971}" destId="{84F28ADE-6D73-4FA2-8538-8C3663037C12}" srcOrd="0" destOrd="0" presId="urn:microsoft.com/office/officeart/2018/2/layout/IconCircleList"/>
    <dgm:cxn modelId="{3EF55C6F-C550-464B-9EC7-A36EBE783A15}" type="presOf" srcId="{EE146985-6A4E-4BC4-A0FD-A629CAA21AE6}" destId="{F4E303A1-C087-4FD6-9E93-8FD45FB99FFB}" srcOrd="0" destOrd="0" presId="urn:microsoft.com/office/officeart/2018/2/layout/IconCircleList"/>
    <dgm:cxn modelId="{35DCC87D-521C-42C1-BA42-8C598BA81A3D}" type="presOf" srcId="{B3D1C36F-2AE4-419E-AF3E-03A6A972AAA3}" destId="{2E58F011-7C89-45BE-AD89-BEF21962F2FC}" srcOrd="0" destOrd="0" presId="urn:microsoft.com/office/officeart/2018/2/layout/IconCircleList"/>
    <dgm:cxn modelId="{FD248D80-1F1C-47AE-883A-899C78423331}" type="presOf" srcId="{EEBA3462-BAD3-44F0-8837-A1241FC35896}" destId="{B384050D-C1B1-4496-825C-F3DB664D418B}" srcOrd="0" destOrd="0" presId="urn:microsoft.com/office/officeart/2018/2/layout/IconCircleList"/>
    <dgm:cxn modelId="{1342A180-3B3C-46E7-85B3-3AC7A6E2D0C9}" type="presOf" srcId="{F0625D04-D13F-48B7-87CF-94A38B4E4304}" destId="{E70C027C-3324-4242-9E4B-2797CE22B262}" srcOrd="0" destOrd="0" presId="urn:microsoft.com/office/officeart/2018/2/layout/IconCircleList"/>
    <dgm:cxn modelId="{2C817389-E878-4CE5-8ABF-C28568D8460F}" srcId="{6D8A0C0A-FCB8-4C7F-8F4B-D82CF8C1E450}" destId="{F0625D04-D13F-48B7-87CF-94A38B4E4304}" srcOrd="3" destOrd="0" parTransId="{1FEED291-DC79-40E6-BC36-40061BE05759}" sibTransId="{E66A41C4-DF21-4594-A688-819D3E77145B}"/>
    <dgm:cxn modelId="{C95B0AAB-FADD-4085-89CD-E9500E8EE43D}" srcId="{6D8A0C0A-FCB8-4C7F-8F4B-D82CF8C1E450}" destId="{AF388536-D8F3-46B6-9F49-8CD9CF84E3F1}" srcOrd="0" destOrd="0" parTransId="{FB8CF7FA-EC1B-4AFB-B547-EEB6D5F87F29}" sibTransId="{C0AE8150-42E4-431D-A745-3819E351C702}"/>
    <dgm:cxn modelId="{3F46C9AC-F311-4C36-AA74-279374DDD622}" type="presOf" srcId="{C2CF9E12-E24C-43D3-8C71-7AB89CF240E9}" destId="{50BFC214-3420-41CA-BA5E-33F3C7BA96C4}" srcOrd="0" destOrd="0" presId="urn:microsoft.com/office/officeart/2018/2/layout/IconCircleList"/>
    <dgm:cxn modelId="{FC9D18B4-BF80-4316-AA21-97CAA8A56A51}" srcId="{6D8A0C0A-FCB8-4C7F-8F4B-D82CF8C1E450}" destId="{B3D1C36F-2AE4-419E-AF3E-03A6A972AAA3}" srcOrd="5" destOrd="0" parTransId="{1F70CD82-FDA1-495C-99EA-4B17BC7837C5}" sibTransId="{D42FE1B0-3906-415A-8B3C-6B4E814DE971}"/>
    <dgm:cxn modelId="{D4AE96BA-9509-4D2A-BD5A-23E769F3DD6A}" srcId="{6D8A0C0A-FCB8-4C7F-8F4B-D82CF8C1E450}" destId="{4890C490-5B4E-4A80-A7CC-8F20D5647E1F}" srcOrd="6" destOrd="0" parTransId="{D45D1A57-CCB7-474E-8EB3-4FE1EA010960}" sibTransId="{668E20B7-5E45-43CF-B60D-B8AE6369336B}"/>
    <dgm:cxn modelId="{0E0B8ABC-0080-4E36-AAC2-42864EC85653}" srcId="{6D8A0C0A-FCB8-4C7F-8F4B-D82CF8C1E450}" destId="{C2CF9E12-E24C-43D3-8C71-7AB89CF240E9}" srcOrd="1" destOrd="0" parTransId="{B9685687-921C-4F06-A89A-B78579A98930}" sibTransId="{F02CC279-27B6-436D-B15D-6094AA3C0163}"/>
    <dgm:cxn modelId="{25CCD6DC-9D09-49D5-9CAC-5F103392F1B0}" type="presOf" srcId="{6D8A0C0A-FCB8-4C7F-8F4B-D82CF8C1E450}" destId="{4BF6C417-3A33-4CAF-AFCE-0769BF50E19A}" srcOrd="0" destOrd="0" presId="urn:microsoft.com/office/officeart/2018/2/layout/IconCircleList"/>
    <dgm:cxn modelId="{071C00EE-9566-4C36-836A-0ED53A643F56}" srcId="{6D8A0C0A-FCB8-4C7F-8F4B-D82CF8C1E450}" destId="{7507D8CF-A32E-4461-95BF-93B1B50D1B26}" srcOrd="7" destOrd="0" parTransId="{DF7CA396-CBF1-41BF-B62C-2ECD63674485}" sibTransId="{92388FCE-BB06-45C7-8D8E-969FC338DD51}"/>
    <dgm:cxn modelId="{72EA95EE-18DD-49E6-BE90-7FDFC927443B}" type="presOf" srcId="{AF388536-D8F3-46B6-9F49-8CD9CF84E3F1}" destId="{E64F8D41-A052-4080-B47C-64C6A60C0EF6}" srcOrd="0" destOrd="0" presId="urn:microsoft.com/office/officeart/2018/2/layout/IconCircleList"/>
    <dgm:cxn modelId="{5A015CBD-C142-4837-89F6-DB5E97A6AA4E}" type="presParOf" srcId="{4BF6C417-3A33-4CAF-AFCE-0769BF50E19A}" destId="{943F35D4-20B4-4C9D-B505-C151D25EA873}" srcOrd="0" destOrd="0" presId="urn:microsoft.com/office/officeart/2018/2/layout/IconCircleList"/>
    <dgm:cxn modelId="{419482CF-0D0D-4260-BDBE-5E3CBD94E8CB}" type="presParOf" srcId="{943F35D4-20B4-4C9D-B505-C151D25EA873}" destId="{5A56692A-FB7A-4D1D-81DE-598928737556}" srcOrd="0" destOrd="0" presId="urn:microsoft.com/office/officeart/2018/2/layout/IconCircleList"/>
    <dgm:cxn modelId="{F03C2C06-0559-440B-9E91-C08835FDC2B2}" type="presParOf" srcId="{5A56692A-FB7A-4D1D-81DE-598928737556}" destId="{964D0471-3906-4120-8CBA-614875D370C9}" srcOrd="0" destOrd="0" presId="urn:microsoft.com/office/officeart/2018/2/layout/IconCircleList"/>
    <dgm:cxn modelId="{C2366309-5A7F-4B63-A2FD-305CBB569CCD}" type="presParOf" srcId="{5A56692A-FB7A-4D1D-81DE-598928737556}" destId="{5A7F9893-9B33-4720-876C-4AEE39BFE5D8}" srcOrd="1" destOrd="0" presId="urn:microsoft.com/office/officeart/2018/2/layout/IconCircleList"/>
    <dgm:cxn modelId="{FE2BEDAF-83B1-4299-8A19-2945E2B1DA40}" type="presParOf" srcId="{5A56692A-FB7A-4D1D-81DE-598928737556}" destId="{7FCFCF22-1E05-4269-8F13-9DBDA38CA0B9}" srcOrd="2" destOrd="0" presId="urn:microsoft.com/office/officeart/2018/2/layout/IconCircleList"/>
    <dgm:cxn modelId="{66AE1F14-90FF-4F8E-862F-F4BF15E8285B}" type="presParOf" srcId="{5A56692A-FB7A-4D1D-81DE-598928737556}" destId="{E64F8D41-A052-4080-B47C-64C6A60C0EF6}" srcOrd="3" destOrd="0" presId="urn:microsoft.com/office/officeart/2018/2/layout/IconCircleList"/>
    <dgm:cxn modelId="{8CE4B666-A33B-4301-87AB-23F135FD0A00}" type="presParOf" srcId="{943F35D4-20B4-4C9D-B505-C151D25EA873}" destId="{C074FFCE-168D-4452-A5C8-49481BA8D07D}" srcOrd="1" destOrd="0" presId="urn:microsoft.com/office/officeart/2018/2/layout/IconCircleList"/>
    <dgm:cxn modelId="{F4675747-6CFE-415A-8667-4FDCB2FB42C5}" type="presParOf" srcId="{943F35D4-20B4-4C9D-B505-C151D25EA873}" destId="{2F360977-2DD5-42DB-BAB8-D18E105C96B0}" srcOrd="2" destOrd="0" presId="urn:microsoft.com/office/officeart/2018/2/layout/IconCircleList"/>
    <dgm:cxn modelId="{9A65C074-3F07-429F-BE6D-BC0AC784FB7C}" type="presParOf" srcId="{2F360977-2DD5-42DB-BAB8-D18E105C96B0}" destId="{E017432D-E663-4A23-899D-1B23433C4312}" srcOrd="0" destOrd="0" presId="urn:microsoft.com/office/officeart/2018/2/layout/IconCircleList"/>
    <dgm:cxn modelId="{563E0285-6A29-4E82-8400-5E0A17193972}" type="presParOf" srcId="{2F360977-2DD5-42DB-BAB8-D18E105C96B0}" destId="{EFB9051F-E147-4223-AD5F-06848C60433F}" srcOrd="1" destOrd="0" presId="urn:microsoft.com/office/officeart/2018/2/layout/IconCircleList"/>
    <dgm:cxn modelId="{675FEEEC-6FB4-4206-B79C-CBCB4C13F014}" type="presParOf" srcId="{2F360977-2DD5-42DB-BAB8-D18E105C96B0}" destId="{A263D816-E748-4DB0-8D24-516C1A10D8DD}" srcOrd="2" destOrd="0" presId="urn:microsoft.com/office/officeart/2018/2/layout/IconCircleList"/>
    <dgm:cxn modelId="{CD5ECF0C-EF31-45C7-B776-A1692F80D52B}" type="presParOf" srcId="{2F360977-2DD5-42DB-BAB8-D18E105C96B0}" destId="{50BFC214-3420-41CA-BA5E-33F3C7BA96C4}" srcOrd="3" destOrd="0" presId="urn:microsoft.com/office/officeart/2018/2/layout/IconCircleList"/>
    <dgm:cxn modelId="{1450F2FE-E5EC-4BBC-A63F-95199E1223D8}" type="presParOf" srcId="{943F35D4-20B4-4C9D-B505-C151D25EA873}" destId="{CD0453DC-DEE7-44E8-9F2F-3FEF2965F056}" srcOrd="3" destOrd="0" presId="urn:microsoft.com/office/officeart/2018/2/layout/IconCircleList"/>
    <dgm:cxn modelId="{9259EEE5-B28C-4FE6-9C7C-65E4D768F419}" type="presParOf" srcId="{943F35D4-20B4-4C9D-B505-C151D25EA873}" destId="{BED097D6-C1F4-4206-B722-EB539250738D}" srcOrd="4" destOrd="0" presId="urn:microsoft.com/office/officeart/2018/2/layout/IconCircleList"/>
    <dgm:cxn modelId="{0076D286-4A0A-4BB5-B931-5A60F652247C}" type="presParOf" srcId="{BED097D6-C1F4-4206-B722-EB539250738D}" destId="{8D3B5E7D-828E-4E5C-AD89-66558C65F3C5}" srcOrd="0" destOrd="0" presId="urn:microsoft.com/office/officeart/2018/2/layout/IconCircleList"/>
    <dgm:cxn modelId="{08BC9405-6C25-4D81-BB98-122E4A80DE98}" type="presParOf" srcId="{BED097D6-C1F4-4206-B722-EB539250738D}" destId="{1772D8AA-BD58-4370-A622-A70869591B3C}" srcOrd="1" destOrd="0" presId="urn:microsoft.com/office/officeart/2018/2/layout/IconCircleList"/>
    <dgm:cxn modelId="{37EFA28B-D7E4-4AFD-8DFA-0DF3E1B52198}" type="presParOf" srcId="{BED097D6-C1F4-4206-B722-EB539250738D}" destId="{0F31CF60-6F69-4330-A547-A0476FD49859}" srcOrd="2" destOrd="0" presId="urn:microsoft.com/office/officeart/2018/2/layout/IconCircleList"/>
    <dgm:cxn modelId="{1C3884C1-D301-435B-A4C4-5EA62D67031E}" type="presParOf" srcId="{BED097D6-C1F4-4206-B722-EB539250738D}" destId="{B384050D-C1B1-4496-825C-F3DB664D418B}" srcOrd="3" destOrd="0" presId="urn:microsoft.com/office/officeart/2018/2/layout/IconCircleList"/>
    <dgm:cxn modelId="{0380D69B-0682-47E7-BE5B-128F3184C8E6}" type="presParOf" srcId="{943F35D4-20B4-4C9D-B505-C151D25EA873}" destId="{F4E303A1-C087-4FD6-9E93-8FD45FB99FFB}" srcOrd="5" destOrd="0" presId="urn:microsoft.com/office/officeart/2018/2/layout/IconCircleList"/>
    <dgm:cxn modelId="{9B5385B7-E4F1-4CFC-AF8C-14FF63800BCC}" type="presParOf" srcId="{943F35D4-20B4-4C9D-B505-C151D25EA873}" destId="{4E105EF3-0800-4A44-ACCD-CF9C55E17ACB}" srcOrd="6" destOrd="0" presId="urn:microsoft.com/office/officeart/2018/2/layout/IconCircleList"/>
    <dgm:cxn modelId="{6B4A03C8-8D0F-4076-B032-EDC8073E3278}" type="presParOf" srcId="{4E105EF3-0800-4A44-ACCD-CF9C55E17ACB}" destId="{AD583CF5-AC4A-4447-B1C7-A5FA76FF49C1}" srcOrd="0" destOrd="0" presId="urn:microsoft.com/office/officeart/2018/2/layout/IconCircleList"/>
    <dgm:cxn modelId="{1F33D825-FB8E-4180-A5B9-742DC8704A52}" type="presParOf" srcId="{4E105EF3-0800-4A44-ACCD-CF9C55E17ACB}" destId="{93D4A8A5-C500-451B-8D41-EDFE76B6E4D9}" srcOrd="1" destOrd="0" presId="urn:microsoft.com/office/officeart/2018/2/layout/IconCircleList"/>
    <dgm:cxn modelId="{3EF3B0ED-3B37-474F-81A2-8C82E3A5CB2E}" type="presParOf" srcId="{4E105EF3-0800-4A44-ACCD-CF9C55E17ACB}" destId="{C305A555-A494-4C31-8C81-35E0E0432D98}" srcOrd="2" destOrd="0" presId="urn:microsoft.com/office/officeart/2018/2/layout/IconCircleList"/>
    <dgm:cxn modelId="{3B8D1D3C-0B39-4E5B-B4E5-F0AACC0DE5B5}" type="presParOf" srcId="{4E105EF3-0800-4A44-ACCD-CF9C55E17ACB}" destId="{E70C027C-3324-4242-9E4B-2797CE22B262}" srcOrd="3" destOrd="0" presId="urn:microsoft.com/office/officeart/2018/2/layout/IconCircleList"/>
    <dgm:cxn modelId="{833892A3-C861-482A-8965-4481090DCA9E}" type="presParOf" srcId="{943F35D4-20B4-4C9D-B505-C151D25EA873}" destId="{257972AE-7AD1-4CF4-A0FC-D5CC184BC1CF}" srcOrd="7" destOrd="0" presId="urn:microsoft.com/office/officeart/2018/2/layout/IconCircleList"/>
    <dgm:cxn modelId="{90D47615-B400-4822-9B07-DF5FD99DB148}" type="presParOf" srcId="{943F35D4-20B4-4C9D-B505-C151D25EA873}" destId="{FDC34CF3-3135-4503-B50B-67106ED4E4AC}" srcOrd="8" destOrd="0" presId="urn:microsoft.com/office/officeart/2018/2/layout/IconCircleList"/>
    <dgm:cxn modelId="{E26B64CD-3AD3-456B-A870-70C63A03D583}" type="presParOf" srcId="{FDC34CF3-3135-4503-B50B-67106ED4E4AC}" destId="{8B25B505-A214-4B0A-BC41-C746353DB562}" srcOrd="0" destOrd="0" presId="urn:microsoft.com/office/officeart/2018/2/layout/IconCircleList"/>
    <dgm:cxn modelId="{F9DC4B94-61DE-4066-A160-1233E3D4EBD4}" type="presParOf" srcId="{FDC34CF3-3135-4503-B50B-67106ED4E4AC}" destId="{23FFC57C-70FF-4142-9ABB-A3E421E0AE1B}" srcOrd="1" destOrd="0" presId="urn:microsoft.com/office/officeart/2018/2/layout/IconCircleList"/>
    <dgm:cxn modelId="{E3002FA1-3FAD-447F-9BE2-68B04AAE8098}" type="presParOf" srcId="{FDC34CF3-3135-4503-B50B-67106ED4E4AC}" destId="{7C2FE51D-1ABB-44C6-85EA-31FF132461E7}" srcOrd="2" destOrd="0" presId="urn:microsoft.com/office/officeart/2018/2/layout/IconCircleList"/>
    <dgm:cxn modelId="{81DBAE95-92FC-4F4B-869B-CFF1B2A071D9}" type="presParOf" srcId="{FDC34CF3-3135-4503-B50B-67106ED4E4AC}" destId="{E2188A6A-131A-4316-8A7D-28CA9818D032}" srcOrd="3" destOrd="0" presId="urn:microsoft.com/office/officeart/2018/2/layout/IconCircleList"/>
    <dgm:cxn modelId="{9F03FE8D-A1A6-4088-A3DE-90D9297E81AE}" type="presParOf" srcId="{943F35D4-20B4-4C9D-B505-C151D25EA873}" destId="{9B469B28-E2DD-40E9-A2E4-ADB47CFC9FF2}" srcOrd="9" destOrd="0" presId="urn:microsoft.com/office/officeart/2018/2/layout/IconCircleList"/>
    <dgm:cxn modelId="{A761484F-86CE-4BA8-AD2A-784958599C25}" type="presParOf" srcId="{943F35D4-20B4-4C9D-B505-C151D25EA873}" destId="{5FC86C7C-75D2-4C92-884A-F25A09291C95}" srcOrd="10" destOrd="0" presId="urn:microsoft.com/office/officeart/2018/2/layout/IconCircleList"/>
    <dgm:cxn modelId="{8B5594EF-574D-4BCE-879A-65FDD87926C1}" type="presParOf" srcId="{5FC86C7C-75D2-4C92-884A-F25A09291C95}" destId="{752BDBC1-4147-4420-A4B1-8C19614451F6}" srcOrd="0" destOrd="0" presId="urn:microsoft.com/office/officeart/2018/2/layout/IconCircleList"/>
    <dgm:cxn modelId="{1741F7F1-8969-4B60-9BAA-E3FF441A54A7}" type="presParOf" srcId="{5FC86C7C-75D2-4C92-884A-F25A09291C95}" destId="{AE386F3F-BE86-4D78-A46A-E147ED906077}" srcOrd="1" destOrd="0" presId="urn:microsoft.com/office/officeart/2018/2/layout/IconCircleList"/>
    <dgm:cxn modelId="{575DC765-77E4-41EA-9231-5E933B7B18F4}" type="presParOf" srcId="{5FC86C7C-75D2-4C92-884A-F25A09291C95}" destId="{BDCC632F-1710-4140-A6A8-C4293CAB3126}" srcOrd="2" destOrd="0" presId="urn:microsoft.com/office/officeart/2018/2/layout/IconCircleList"/>
    <dgm:cxn modelId="{CEDE772B-3837-4043-B746-D9A07483637F}" type="presParOf" srcId="{5FC86C7C-75D2-4C92-884A-F25A09291C95}" destId="{2E58F011-7C89-45BE-AD89-BEF21962F2FC}" srcOrd="3" destOrd="0" presId="urn:microsoft.com/office/officeart/2018/2/layout/IconCircleList"/>
    <dgm:cxn modelId="{C26FF495-6592-455D-8E89-7ECA5ED18785}" type="presParOf" srcId="{943F35D4-20B4-4C9D-B505-C151D25EA873}" destId="{84F28ADE-6D73-4FA2-8538-8C3663037C12}" srcOrd="11" destOrd="0" presId="urn:microsoft.com/office/officeart/2018/2/layout/IconCircleList"/>
    <dgm:cxn modelId="{97FE6081-0B1E-4CA2-B12C-5865AC2794FE}" type="presParOf" srcId="{943F35D4-20B4-4C9D-B505-C151D25EA873}" destId="{A36F5FB3-E8FD-4C61-BFC4-81D579AF6ED5}" srcOrd="12" destOrd="0" presId="urn:microsoft.com/office/officeart/2018/2/layout/IconCircleList"/>
    <dgm:cxn modelId="{B601133C-0492-454D-9432-0EF60234002D}" type="presParOf" srcId="{A36F5FB3-E8FD-4C61-BFC4-81D579AF6ED5}" destId="{9B19F201-CD29-402B-995A-8926EC8F365F}" srcOrd="0" destOrd="0" presId="urn:microsoft.com/office/officeart/2018/2/layout/IconCircleList"/>
    <dgm:cxn modelId="{53134CD8-07D2-437B-92B7-4B4E6A24A47A}" type="presParOf" srcId="{A36F5FB3-E8FD-4C61-BFC4-81D579AF6ED5}" destId="{20818878-4B91-420D-AB29-2742C31E9497}" srcOrd="1" destOrd="0" presId="urn:microsoft.com/office/officeart/2018/2/layout/IconCircleList"/>
    <dgm:cxn modelId="{D21F22E9-7142-46C0-85F4-4FB1C0641671}" type="presParOf" srcId="{A36F5FB3-E8FD-4C61-BFC4-81D579AF6ED5}" destId="{77F8D593-04AC-4F70-B4AB-5B017809762E}" srcOrd="2" destOrd="0" presId="urn:microsoft.com/office/officeart/2018/2/layout/IconCircleList"/>
    <dgm:cxn modelId="{27E4A328-9077-4307-8695-3921CEAAD265}" type="presParOf" srcId="{A36F5FB3-E8FD-4C61-BFC4-81D579AF6ED5}" destId="{9104E469-4D79-4A75-99F8-79DF49AAEA21}" srcOrd="3" destOrd="0" presId="urn:microsoft.com/office/officeart/2018/2/layout/IconCircleList"/>
    <dgm:cxn modelId="{E508A0BD-9324-4CCB-BDE6-96456D3AFF86}" type="presParOf" srcId="{943F35D4-20B4-4C9D-B505-C151D25EA873}" destId="{1C417FE2-5FF8-4587-AEDD-6C0AEBEC6C17}" srcOrd="13" destOrd="0" presId="urn:microsoft.com/office/officeart/2018/2/layout/IconCircleList"/>
    <dgm:cxn modelId="{C5449E84-1D59-4344-A9C3-707320DA61D2}" type="presParOf" srcId="{943F35D4-20B4-4C9D-B505-C151D25EA873}" destId="{E33B0E2D-8D60-4530-98E4-4A2D78CE921C}" srcOrd="14" destOrd="0" presId="urn:microsoft.com/office/officeart/2018/2/layout/IconCircleList"/>
    <dgm:cxn modelId="{D87B7A63-6CF3-43A0-9D81-D5E0D5A5FDB5}" type="presParOf" srcId="{E33B0E2D-8D60-4530-98E4-4A2D78CE921C}" destId="{F47D0720-944E-4724-A808-503117AB5AB5}" srcOrd="0" destOrd="0" presId="urn:microsoft.com/office/officeart/2018/2/layout/IconCircleList"/>
    <dgm:cxn modelId="{4398DBCB-3309-46F9-B2FA-C48D6CBFE3D0}" type="presParOf" srcId="{E33B0E2D-8D60-4530-98E4-4A2D78CE921C}" destId="{6D31BD3B-3BA1-44AA-ACC9-9C6D64616DFE}" srcOrd="1" destOrd="0" presId="urn:microsoft.com/office/officeart/2018/2/layout/IconCircleList"/>
    <dgm:cxn modelId="{C1012BC2-D0D0-4AEB-ABD8-D7124BEC9C85}" type="presParOf" srcId="{E33B0E2D-8D60-4530-98E4-4A2D78CE921C}" destId="{8380DA35-19E1-4B77-A6F8-3E033BFB5918}" srcOrd="2" destOrd="0" presId="urn:microsoft.com/office/officeart/2018/2/layout/IconCircleList"/>
    <dgm:cxn modelId="{E26AD043-12ED-4DAE-9E13-04796A7A5900}" type="presParOf" srcId="{E33B0E2D-8D60-4530-98E4-4A2D78CE921C}" destId="{1AB7DA9E-D2E3-41D7-B816-9AF20542687E}"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A705AD-4CD9-834F-B530-2C8950F07553}"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pt>
    <dgm:pt modelId="{5BB9BA83-8AB8-C740-81B7-C26C442D7DB6}">
      <dgm:prSet phldrT="[Text]"/>
      <dgm:spPr/>
      <dgm:t>
        <a:bodyPr/>
        <a:lstStyle/>
        <a:p>
          <a:pPr>
            <a:lnSpc>
              <a:spcPct val="100000"/>
            </a:lnSpc>
            <a:defRPr cap="all"/>
          </a:pPr>
          <a:r>
            <a:rPr lang="en-GB" dirty="0"/>
            <a:t>Machine Learning as adjunctive tool for pharmacovigilance</a:t>
          </a:r>
        </a:p>
      </dgm:t>
    </dgm:pt>
    <dgm:pt modelId="{68B9A752-DEDA-E844-B69C-61FEF8DDFE2C}" type="parTrans" cxnId="{5C486944-F2FA-6447-A1D7-46160B7F15DD}">
      <dgm:prSet/>
      <dgm:spPr/>
      <dgm:t>
        <a:bodyPr/>
        <a:lstStyle/>
        <a:p>
          <a:endParaRPr lang="en-GB"/>
        </a:p>
      </dgm:t>
    </dgm:pt>
    <dgm:pt modelId="{911C4A32-246D-CE48-A7DD-0B07A51FF56F}" type="sibTrans" cxnId="{5C486944-F2FA-6447-A1D7-46160B7F15DD}">
      <dgm:prSet/>
      <dgm:spPr/>
      <dgm:t>
        <a:bodyPr/>
        <a:lstStyle/>
        <a:p>
          <a:endParaRPr lang="en-GB"/>
        </a:p>
      </dgm:t>
    </dgm:pt>
    <dgm:pt modelId="{B71E36DD-AEBA-794C-8DA5-827E0383E4F8}">
      <dgm:prSet phldrT="[Text]"/>
      <dgm:spPr/>
      <dgm:t>
        <a:bodyPr/>
        <a:lstStyle/>
        <a:p>
          <a:pPr>
            <a:lnSpc>
              <a:spcPct val="100000"/>
            </a:lnSpc>
            <a:defRPr cap="all"/>
          </a:pPr>
          <a:r>
            <a:rPr lang="en-GB" dirty="0"/>
            <a:t>High explainability                  (Hatherley et al., 2022; Chen et al., 2023)</a:t>
          </a:r>
        </a:p>
      </dgm:t>
    </dgm:pt>
    <dgm:pt modelId="{D62AD95D-6A67-4542-AEA9-88B149A3B753}" type="parTrans" cxnId="{9C28391C-1C43-B049-BCEC-7F23A02BD161}">
      <dgm:prSet/>
      <dgm:spPr/>
      <dgm:t>
        <a:bodyPr/>
        <a:lstStyle/>
        <a:p>
          <a:endParaRPr lang="en-GB"/>
        </a:p>
      </dgm:t>
    </dgm:pt>
    <dgm:pt modelId="{435F8FE7-1785-1947-81E5-E5D3837B1718}" type="sibTrans" cxnId="{9C28391C-1C43-B049-BCEC-7F23A02BD161}">
      <dgm:prSet/>
      <dgm:spPr/>
      <dgm:t>
        <a:bodyPr/>
        <a:lstStyle/>
        <a:p>
          <a:endParaRPr lang="en-GB"/>
        </a:p>
      </dgm:t>
    </dgm:pt>
    <dgm:pt modelId="{F3C47D2F-55FD-3D47-B275-02261D416B40}">
      <dgm:prSet phldrT="[Text]"/>
      <dgm:spPr/>
      <dgm:t>
        <a:bodyPr/>
        <a:lstStyle/>
        <a:p>
          <a:pPr>
            <a:lnSpc>
              <a:spcPct val="100000"/>
            </a:lnSpc>
            <a:defRPr cap="all"/>
          </a:pPr>
          <a:r>
            <a:rPr lang="en-GB" dirty="0"/>
            <a:t>Very high predictive performance (Benrimoh et al., 2018; Fu et al., 2022)</a:t>
          </a:r>
        </a:p>
      </dgm:t>
    </dgm:pt>
    <dgm:pt modelId="{06B7D1B3-F5EB-F54C-B604-520FBB537690}" type="parTrans" cxnId="{98B66182-3A1D-0547-8EC7-8F05F4C7B89D}">
      <dgm:prSet/>
      <dgm:spPr/>
      <dgm:t>
        <a:bodyPr/>
        <a:lstStyle/>
        <a:p>
          <a:endParaRPr lang="en-GB"/>
        </a:p>
      </dgm:t>
    </dgm:pt>
    <dgm:pt modelId="{440D6E4E-7250-5145-9D0E-1285E1D39F5E}" type="sibTrans" cxnId="{98B66182-3A1D-0547-8EC7-8F05F4C7B89D}">
      <dgm:prSet/>
      <dgm:spPr/>
      <dgm:t>
        <a:bodyPr/>
        <a:lstStyle/>
        <a:p>
          <a:endParaRPr lang="en-GB"/>
        </a:p>
      </dgm:t>
    </dgm:pt>
    <dgm:pt modelId="{FB063289-3AB5-400E-A5D6-AB6631AAFF6A}" type="pres">
      <dgm:prSet presAssocID="{A8A705AD-4CD9-834F-B530-2C8950F07553}" presName="root" presStyleCnt="0">
        <dgm:presLayoutVars>
          <dgm:dir/>
          <dgm:resizeHandles val="exact"/>
        </dgm:presLayoutVars>
      </dgm:prSet>
      <dgm:spPr/>
    </dgm:pt>
    <dgm:pt modelId="{54F36FCA-5B1D-43B3-96AD-DA9CF27E7F48}" type="pres">
      <dgm:prSet presAssocID="{5BB9BA83-8AB8-C740-81B7-C26C442D7DB6}" presName="compNode" presStyleCnt="0"/>
      <dgm:spPr/>
    </dgm:pt>
    <dgm:pt modelId="{0C68333D-CEDB-4C8D-BD54-D1CD423CF457}" type="pres">
      <dgm:prSet presAssocID="{5BB9BA83-8AB8-C740-81B7-C26C442D7DB6}" presName="iconBgRect" presStyleLbl="bgShp" presStyleIdx="0" presStyleCnt="3"/>
      <dgm:spPr>
        <a:prstGeom prst="round2DiagRect">
          <a:avLst>
            <a:gd name="adj1" fmla="val 29727"/>
            <a:gd name="adj2" fmla="val 0"/>
          </a:avLst>
        </a:prstGeom>
      </dgm:spPr>
    </dgm:pt>
    <dgm:pt modelId="{9F345F92-BC49-45BE-8A69-3529C24EAB9F}" type="pres">
      <dgm:prSet presAssocID="{5BB9BA83-8AB8-C740-81B7-C26C442D7D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1C4A17F3-DF89-4B71-8F0D-81FB44CD0CF5}" type="pres">
      <dgm:prSet presAssocID="{5BB9BA83-8AB8-C740-81B7-C26C442D7DB6}" presName="spaceRect" presStyleCnt="0"/>
      <dgm:spPr/>
    </dgm:pt>
    <dgm:pt modelId="{C73BFC9C-9290-428E-ADEA-FB4531F573FC}" type="pres">
      <dgm:prSet presAssocID="{5BB9BA83-8AB8-C740-81B7-C26C442D7DB6}" presName="textRect" presStyleLbl="revTx" presStyleIdx="0" presStyleCnt="3">
        <dgm:presLayoutVars>
          <dgm:chMax val="1"/>
          <dgm:chPref val="1"/>
        </dgm:presLayoutVars>
      </dgm:prSet>
      <dgm:spPr/>
    </dgm:pt>
    <dgm:pt modelId="{B756C0E1-E461-44B1-99EB-4FD81DE84D63}" type="pres">
      <dgm:prSet presAssocID="{911C4A32-246D-CE48-A7DD-0B07A51FF56F}" presName="sibTrans" presStyleCnt="0"/>
      <dgm:spPr/>
    </dgm:pt>
    <dgm:pt modelId="{D2F8D605-28E0-4E4E-AC77-0EC189ABF0E1}" type="pres">
      <dgm:prSet presAssocID="{B71E36DD-AEBA-794C-8DA5-827E0383E4F8}" presName="compNode" presStyleCnt="0"/>
      <dgm:spPr/>
    </dgm:pt>
    <dgm:pt modelId="{0ACB9655-BBFB-4509-A04E-5259DFE225F5}" type="pres">
      <dgm:prSet presAssocID="{B71E36DD-AEBA-794C-8DA5-827E0383E4F8}" presName="iconBgRect" presStyleLbl="bgShp" presStyleIdx="1" presStyleCnt="3"/>
      <dgm:spPr>
        <a:prstGeom prst="round2DiagRect">
          <a:avLst>
            <a:gd name="adj1" fmla="val 29727"/>
            <a:gd name="adj2" fmla="val 0"/>
          </a:avLst>
        </a:prstGeom>
      </dgm:spPr>
    </dgm:pt>
    <dgm:pt modelId="{1D049BC6-7C47-408B-8A09-8957D2CCB218}" type="pres">
      <dgm:prSet presAssocID="{B71E36DD-AEBA-794C-8DA5-827E0383E4F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ick"/>
        </a:ext>
      </dgm:extLst>
    </dgm:pt>
    <dgm:pt modelId="{8A5A5C22-3F0A-458C-8C8C-18E1ECBCAB15}" type="pres">
      <dgm:prSet presAssocID="{B71E36DD-AEBA-794C-8DA5-827E0383E4F8}" presName="spaceRect" presStyleCnt="0"/>
      <dgm:spPr/>
    </dgm:pt>
    <dgm:pt modelId="{29F2E3F0-77A5-46A3-A847-4A61F3630A64}" type="pres">
      <dgm:prSet presAssocID="{B71E36DD-AEBA-794C-8DA5-827E0383E4F8}" presName="textRect" presStyleLbl="revTx" presStyleIdx="1" presStyleCnt="3">
        <dgm:presLayoutVars>
          <dgm:chMax val="1"/>
          <dgm:chPref val="1"/>
        </dgm:presLayoutVars>
      </dgm:prSet>
      <dgm:spPr/>
    </dgm:pt>
    <dgm:pt modelId="{FD6B4F3D-09E4-43BD-98FC-2AD231FE9179}" type="pres">
      <dgm:prSet presAssocID="{435F8FE7-1785-1947-81E5-E5D3837B1718}" presName="sibTrans" presStyleCnt="0"/>
      <dgm:spPr/>
    </dgm:pt>
    <dgm:pt modelId="{A8805495-7D06-4126-9506-24B53F722716}" type="pres">
      <dgm:prSet presAssocID="{F3C47D2F-55FD-3D47-B275-02261D416B40}" presName="compNode" presStyleCnt="0"/>
      <dgm:spPr/>
    </dgm:pt>
    <dgm:pt modelId="{B44215F9-A271-478F-BC9F-4BD960FC8111}" type="pres">
      <dgm:prSet presAssocID="{F3C47D2F-55FD-3D47-B275-02261D416B40}" presName="iconBgRect" presStyleLbl="bgShp" presStyleIdx="2" presStyleCnt="3"/>
      <dgm:spPr>
        <a:prstGeom prst="round2DiagRect">
          <a:avLst>
            <a:gd name="adj1" fmla="val 29727"/>
            <a:gd name="adj2" fmla="val 0"/>
          </a:avLst>
        </a:prstGeom>
      </dgm:spPr>
    </dgm:pt>
    <dgm:pt modelId="{9E575F5B-7D72-49B4-9206-010CBDCDB076}" type="pres">
      <dgm:prSet presAssocID="{F3C47D2F-55FD-3D47-B275-02261D416B4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ADB6CAF6-C4E7-476D-954F-5F0A8B02B5D5}" type="pres">
      <dgm:prSet presAssocID="{F3C47D2F-55FD-3D47-B275-02261D416B40}" presName="spaceRect" presStyleCnt="0"/>
      <dgm:spPr/>
    </dgm:pt>
    <dgm:pt modelId="{18EDD4E2-8488-4A41-B095-7643DC058477}" type="pres">
      <dgm:prSet presAssocID="{F3C47D2F-55FD-3D47-B275-02261D416B40}" presName="textRect" presStyleLbl="revTx" presStyleIdx="2" presStyleCnt="3">
        <dgm:presLayoutVars>
          <dgm:chMax val="1"/>
          <dgm:chPref val="1"/>
        </dgm:presLayoutVars>
      </dgm:prSet>
      <dgm:spPr/>
    </dgm:pt>
  </dgm:ptLst>
  <dgm:cxnLst>
    <dgm:cxn modelId="{9C28391C-1C43-B049-BCEC-7F23A02BD161}" srcId="{A8A705AD-4CD9-834F-B530-2C8950F07553}" destId="{B71E36DD-AEBA-794C-8DA5-827E0383E4F8}" srcOrd="1" destOrd="0" parTransId="{D62AD95D-6A67-4542-AEA9-88B149A3B753}" sibTransId="{435F8FE7-1785-1947-81E5-E5D3837B1718}"/>
    <dgm:cxn modelId="{A9E68229-ECE5-9C4B-8714-5856C0D0FB8C}" type="presOf" srcId="{5BB9BA83-8AB8-C740-81B7-C26C442D7DB6}" destId="{C73BFC9C-9290-428E-ADEA-FB4531F573FC}" srcOrd="0" destOrd="0" presId="urn:microsoft.com/office/officeart/2018/5/layout/IconLeafLabelList"/>
    <dgm:cxn modelId="{4F87F339-240E-9F44-A476-D51FEA72AC01}" type="presOf" srcId="{F3C47D2F-55FD-3D47-B275-02261D416B40}" destId="{18EDD4E2-8488-4A41-B095-7643DC058477}" srcOrd="0" destOrd="0" presId="urn:microsoft.com/office/officeart/2018/5/layout/IconLeafLabelList"/>
    <dgm:cxn modelId="{5C486944-F2FA-6447-A1D7-46160B7F15DD}" srcId="{A8A705AD-4CD9-834F-B530-2C8950F07553}" destId="{5BB9BA83-8AB8-C740-81B7-C26C442D7DB6}" srcOrd="0" destOrd="0" parTransId="{68B9A752-DEDA-E844-B69C-61FEF8DDFE2C}" sibTransId="{911C4A32-246D-CE48-A7DD-0B07A51FF56F}"/>
    <dgm:cxn modelId="{D046AF5A-F5F0-F642-9042-26625EA33A65}" type="presOf" srcId="{B71E36DD-AEBA-794C-8DA5-827E0383E4F8}" destId="{29F2E3F0-77A5-46A3-A847-4A61F3630A64}" srcOrd="0" destOrd="0" presId="urn:microsoft.com/office/officeart/2018/5/layout/IconLeafLabelList"/>
    <dgm:cxn modelId="{98B66182-3A1D-0547-8EC7-8F05F4C7B89D}" srcId="{A8A705AD-4CD9-834F-B530-2C8950F07553}" destId="{F3C47D2F-55FD-3D47-B275-02261D416B40}" srcOrd="2" destOrd="0" parTransId="{06B7D1B3-F5EB-F54C-B604-520FBB537690}" sibTransId="{440D6E4E-7250-5145-9D0E-1285E1D39F5E}"/>
    <dgm:cxn modelId="{34217FF1-5121-DA4B-9D25-A06F043EA488}" type="presOf" srcId="{A8A705AD-4CD9-834F-B530-2C8950F07553}" destId="{FB063289-3AB5-400E-A5D6-AB6631AAFF6A}" srcOrd="0" destOrd="0" presId="urn:microsoft.com/office/officeart/2018/5/layout/IconLeafLabelList"/>
    <dgm:cxn modelId="{400F4FC1-61F4-7E42-A788-6613920052FB}" type="presParOf" srcId="{FB063289-3AB5-400E-A5D6-AB6631AAFF6A}" destId="{54F36FCA-5B1D-43B3-96AD-DA9CF27E7F48}" srcOrd="0" destOrd="0" presId="urn:microsoft.com/office/officeart/2018/5/layout/IconLeafLabelList"/>
    <dgm:cxn modelId="{34B67820-30D9-FC43-953F-3251FB28FBEC}" type="presParOf" srcId="{54F36FCA-5B1D-43B3-96AD-DA9CF27E7F48}" destId="{0C68333D-CEDB-4C8D-BD54-D1CD423CF457}" srcOrd="0" destOrd="0" presId="urn:microsoft.com/office/officeart/2018/5/layout/IconLeafLabelList"/>
    <dgm:cxn modelId="{B0F77FDB-1642-C34C-87A8-2034F709FFC5}" type="presParOf" srcId="{54F36FCA-5B1D-43B3-96AD-DA9CF27E7F48}" destId="{9F345F92-BC49-45BE-8A69-3529C24EAB9F}" srcOrd="1" destOrd="0" presId="urn:microsoft.com/office/officeart/2018/5/layout/IconLeafLabelList"/>
    <dgm:cxn modelId="{FD0B5E1B-305F-CC46-92AA-1DC7EFC07B39}" type="presParOf" srcId="{54F36FCA-5B1D-43B3-96AD-DA9CF27E7F48}" destId="{1C4A17F3-DF89-4B71-8F0D-81FB44CD0CF5}" srcOrd="2" destOrd="0" presId="urn:microsoft.com/office/officeart/2018/5/layout/IconLeafLabelList"/>
    <dgm:cxn modelId="{5C76AC62-14BB-574F-B27D-7BCC5D7AACE5}" type="presParOf" srcId="{54F36FCA-5B1D-43B3-96AD-DA9CF27E7F48}" destId="{C73BFC9C-9290-428E-ADEA-FB4531F573FC}" srcOrd="3" destOrd="0" presId="urn:microsoft.com/office/officeart/2018/5/layout/IconLeafLabelList"/>
    <dgm:cxn modelId="{D834494E-2F8B-5646-8D7F-5F719D51CA13}" type="presParOf" srcId="{FB063289-3AB5-400E-A5D6-AB6631AAFF6A}" destId="{B756C0E1-E461-44B1-99EB-4FD81DE84D63}" srcOrd="1" destOrd="0" presId="urn:microsoft.com/office/officeart/2018/5/layout/IconLeafLabelList"/>
    <dgm:cxn modelId="{6EE5D5BB-EDD8-C947-B5E2-DE9502B78058}" type="presParOf" srcId="{FB063289-3AB5-400E-A5D6-AB6631AAFF6A}" destId="{D2F8D605-28E0-4E4E-AC77-0EC189ABF0E1}" srcOrd="2" destOrd="0" presId="urn:microsoft.com/office/officeart/2018/5/layout/IconLeafLabelList"/>
    <dgm:cxn modelId="{D42257E8-B410-314F-84CC-82AFFD501955}" type="presParOf" srcId="{D2F8D605-28E0-4E4E-AC77-0EC189ABF0E1}" destId="{0ACB9655-BBFB-4509-A04E-5259DFE225F5}" srcOrd="0" destOrd="0" presId="urn:microsoft.com/office/officeart/2018/5/layout/IconLeafLabelList"/>
    <dgm:cxn modelId="{3C1174F4-6DE7-E747-85A9-9F82BDB36A92}" type="presParOf" srcId="{D2F8D605-28E0-4E4E-AC77-0EC189ABF0E1}" destId="{1D049BC6-7C47-408B-8A09-8957D2CCB218}" srcOrd="1" destOrd="0" presId="urn:microsoft.com/office/officeart/2018/5/layout/IconLeafLabelList"/>
    <dgm:cxn modelId="{0D96A006-3C1F-A44B-A6A3-2399498612B3}" type="presParOf" srcId="{D2F8D605-28E0-4E4E-AC77-0EC189ABF0E1}" destId="{8A5A5C22-3F0A-458C-8C8C-18E1ECBCAB15}" srcOrd="2" destOrd="0" presId="urn:microsoft.com/office/officeart/2018/5/layout/IconLeafLabelList"/>
    <dgm:cxn modelId="{C77989BE-6760-B04A-8946-C263DFD1BA40}" type="presParOf" srcId="{D2F8D605-28E0-4E4E-AC77-0EC189ABF0E1}" destId="{29F2E3F0-77A5-46A3-A847-4A61F3630A64}" srcOrd="3" destOrd="0" presId="urn:microsoft.com/office/officeart/2018/5/layout/IconLeafLabelList"/>
    <dgm:cxn modelId="{2FFB632D-4E28-6E4A-969E-BD2FC38811C0}" type="presParOf" srcId="{FB063289-3AB5-400E-A5D6-AB6631AAFF6A}" destId="{FD6B4F3D-09E4-43BD-98FC-2AD231FE9179}" srcOrd="3" destOrd="0" presId="urn:microsoft.com/office/officeart/2018/5/layout/IconLeafLabelList"/>
    <dgm:cxn modelId="{C176BE86-F746-944C-B379-592168525778}" type="presParOf" srcId="{FB063289-3AB5-400E-A5D6-AB6631AAFF6A}" destId="{A8805495-7D06-4126-9506-24B53F722716}" srcOrd="4" destOrd="0" presId="urn:microsoft.com/office/officeart/2018/5/layout/IconLeafLabelList"/>
    <dgm:cxn modelId="{02CB665E-9D74-994B-9793-34426D9ECA3F}" type="presParOf" srcId="{A8805495-7D06-4126-9506-24B53F722716}" destId="{B44215F9-A271-478F-BC9F-4BD960FC8111}" srcOrd="0" destOrd="0" presId="urn:microsoft.com/office/officeart/2018/5/layout/IconLeafLabelList"/>
    <dgm:cxn modelId="{EC68534A-0DF5-9348-8AA5-DD405C9E7B98}" type="presParOf" srcId="{A8805495-7D06-4126-9506-24B53F722716}" destId="{9E575F5B-7D72-49B4-9206-010CBDCDB076}" srcOrd="1" destOrd="0" presId="urn:microsoft.com/office/officeart/2018/5/layout/IconLeafLabelList"/>
    <dgm:cxn modelId="{11E35805-C68E-DC4B-B7DC-81181D3127FA}" type="presParOf" srcId="{A8805495-7D06-4126-9506-24B53F722716}" destId="{ADB6CAF6-C4E7-476D-954F-5F0A8B02B5D5}" srcOrd="2" destOrd="0" presId="urn:microsoft.com/office/officeart/2018/5/layout/IconLeafLabelList"/>
    <dgm:cxn modelId="{0E6DB201-4D02-9C4A-8EAA-AD24219B787B}" type="presParOf" srcId="{A8805495-7D06-4126-9506-24B53F722716}" destId="{18EDD4E2-8488-4A41-B095-7643DC058477}"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F1EB33-8997-944A-A814-09858DD60AC5}"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GB"/>
        </a:p>
      </dgm:t>
    </dgm:pt>
    <dgm:pt modelId="{1F909A0B-9D64-D847-8ABD-07669CD7DC78}">
      <dgm:prSet phldrT="[Text]"/>
      <dgm:spPr/>
      <dgm:t>
        <a:bodyPr/>
        <a:lstStyle/>
        <a:p>
          <a:pPr>
            <a:lnSpc>
              <a:spcPct val="100000"/>
            </a:lnSpc>
          </a:pPr>
          <a:r>
            <a:rPr lang="en-GB" dirty="0"/>
            <a:t>Predictive reliability across various stages of severity of depression</a:t>
          </a:r>
        </a:p>
      </dgm:t>
    </dgm:pt>
    <dgm:pt modelId="{A9E60809-BB56-9F44-86C3-54791F34D888}" type="parTrans" cxnId="{B953B55D-561E-234B-BBF2-E53B9490C624}">
      <dgm:prSet/>
      <dgm:spPr/>
      <dgm:t>
        <a:bodyPr/>
        <a:lstStyle/>
        <a:p>
          <a:endParaRPr lang="en-GB"/>
        </a:p>
      </dgm:t>
    </dgm:pt>
    <dgm:pt modelId="{F48F610B-EAF4-3B4F-8548-2F7672A732F2}" type="sibTrans" cxnId="{B953B55D-561E-234B-BBF2-E53B9490C624}">
      <dgm:prSet/>
      <dgm:spPr/>
      <dgm:t>
        <a:bodyPr/>
        <a:lstStyle/>
        <a:p>
          <a:endParaRPr lang="en-GB"/>
        </a:p>
      </dgm:t>
    </dgm:pt>
    <dgm:pt modelId="{35D98CFC-574A-C44C-92BB-AD921AB4A827}">
      <dgm:prSet phldrT="[Text]"/>
      <dgm:spPr/>
      <dgm:t>
        <a:bodyPr/>
        <a:lstStyle/>
        <a:p>
          <a:pPr>
            <a:lnSpc>
              <a:spcPct val="100000"/>
            </a:lnSpc>
          </a:pPr>
          <a:r>
            <a:rPr lang="en-GB" dirty="0"/>
            <a:t>End-user explainability</a:t>
          </a:r>
        </a:p>
      </dgm:t>
    </dgm:pt>
    <dgm:pt modelId="{778F1F2D-6CB3-774B-8BD5-98170CE3748C}" type="parTrans" cxnId="{1C37EDEF-DFAD-8747-B634-DFA988D4432B}">
      <dgm:prSet/>
      <dgm:spPr/>
      <dgm:t>
        <a:bodyPr/>
        <a:lstStyle/>
        <a:p>
          <a:endParaRPr lang="en-GB"/>
        </a:p>
      </dgm:t>
    </dgm:pt>
    <dgm:pt modelId="{72264187-6C5E-8842-B22F-B2B30ADB437D}" type="sibTrans" cxnId="{1C37EDEF-DFAD-8747-B634-DFA988D4432B}">
      <dgm:prSet/>
      <dgm:spPr/>
      <dgm:t>
        <a:bodyPr/>
        <a:lstStyle/>
        <a:p>
          <a:endParaRPr lang="en-GB"/>
        </a:p>
      </dgm:t>
    </dgm:pt>
    <dgm:pt modelId="{CEB0F26E-ED29-4C77-B52E-17ED0C9E7625}" type="pres">
      <dgm:prSet presAssocID="{A4F1EB33-8997-944A-A814-09858DD60AC5}" presName="root" presStyleCnt="0">
        <dgm:presLayoutVars>
          <dgm:dir/>
          <dgm:resizeHandles val="exact"/>
        </dgm:presLayoutVars>
      </dgm:prSet>
      <dgm:spPr/>
    </dgm:pt>
    <dgm:pt modelId="{BBBDF1CF-8A2F-463A-A334-B6FBEC7BB045}" type="pres">
      <dgm:prSet presAssocID="{1F909A0B-9D64-D847-8ABD-07669CD7DC78}" presName="compNode" presStyleCnt="0"/>
      <dgm:spPr/>
    </dgm:pt>
    <dgm:pt modelId="{411A977E-B367-4DCD-9F60-D0F2E6E9246B}" type="pres">
      <dgm:prSet presAssocID="{1F909A0B-9D64-D847-8ABD-07669CD7DC7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in head"/>
        </a:ext>
      </dgm:extLst>
    </dgm:pt>
    <dgm:pt modelId="{DE85749A-C81D-45C2-B6FA-CBA30A6671B5}" type="pres">
      <dgm:prSet presAssocID="{1F909A0B-9D64-D847-8ABD-07669CD7DC78}" presName="spaceRect" presStyleCnt="0"/>
      <dgm:spPr/>
    </dgm:pt>
    <dgm:pt modelId="{383F91C7-F924-433C-B537-37BA871C09DC}" type="pres">
      <dgm:prSet presAssocID="{1F909A0B-9D64-D847-8ABD-07669CD7DC78}" presName="textRect" presStyleLbl="revTx" presStyleIdx="0" presStyleCnt="2">
        <dgm:presLayoutVars>
          <dgm:chMax val="1"/>
          <dgm:chPref val="1"/>
        </dgm:presLayoutVars>
      </dgm:prSet>
      <dgm:spPr/>
    </dgm:pt>
    <dgm:pt modelId="{221C10CF-9303-4D02-8C36-6F9B0B9344EC}" type="pres">
      <dgm:prSet presAssocID="{F48F610B-EAF4-3B4F-8548-2F7672A732F2}" presName="sibTrans" presStyleCnt="0"/>
      <dgm:spPr/>
    </dgm:pt>
    <dgm:pt modelId="{38FF7815-7984-482B-A0F3-60066AA2009C}" type="pres">
      <dgm:prSet presAssocID="{35D98CFC-574A-C44C-92BB-AD921AB4A827}" presName="compNode" presStyleCnt="0"/>
      <dgm:spPr/>
    </dgm:pt>
    <dgm:pt modelId="{FE6C7A7A-B167-43BF-8941-2F8DAB394634}" type="pres">
      <dgm:prSet presAssocID="{35D98CFC-574A-C44C-92BB-AD921AB4A82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8A93CB1D-AE7B-465D-9F9A-B0B5AAE22177}" type="pres">
      <dgm:prSet presAssocID="{35D98CFC-574A-C44C-92BB-AD921AB4A827}" presName="spaceRect" presStyleCnt="0"/>
      <dgm:spPr/>
    </dgm:pt>
    <dgm:pt modelId="{A907E690-DE2D-43B8-9396-59913CCFDBF0}" type="pres">
      <dgm:prSet presAssocID="{35D98CFC-574A-C44C-92BB-AD921AB4A827}" presName="textRect" presStyleLbl="revTx" presStyleIdx="1" presStyleCnt="2">
        <dgm:presLayoutVars>
          <dgm:chMax val="1"/>
          <dgm:chPref val="1"/>
        </dgm:presLayoutVars>
      </dgm:prSet>
      <dgm:spPr/>
    </dgm:pt>
  </dgm:ptLst>
  <dgm:cxnLst>
    <dgm:cxn modelId="{EC11F721-F38A-124D-8ED9-C43631C7C53A}" type="presOf" srcId="{35D98CFC-574A-C44C-92BB-AD921AB4A827}" destId="{A907E690-DE2D-43B8-9396-59913CCFDBF0}" srcOrd="0" destOrd="0" presId="urn:microsoft.com/office/officeart/2018/2/layout/IconLabelList"/>
    <dgm:cxn modelId="{1A13DC39-BA0F-BB49-9651-D3B5D1DDEE2F}" type="presOf" srcId="{1F909A0B-9D64-D847-8ABD-07669CD7DC78}" destId="{383F91C7-F924-433C-B537-37BA871C09DC}" srcOrd="0" destOrd="0" presId="urn:microsoft.com/office/officeart/2018/2/layout/IconLabelList"/>
    <dgm:cxn modelId="{BE5FD054-DFB0-1E40-89B1-B231D24DD378}" type="presOf" srcId="{A4F1EB33-8997-944A-A814-09858DD60AC5}" destId="{CEB0F26E-ED29-4C77-B52E-17ED0C9E7625}" srcOrd="0" destOrd="0" presId="urn:microsoft.com/office/officeart/2018/2/layout/IconLabelList"/>
    <dgm:cxn modelId="{B953B55D-561E-234B-BBF2-E53B9490C624}" srcId="{A4F1EB33-8997-944A-A814-09858DD60AC5}" destId="{1F909A0B-9D64-D847-8ABD-07669CD7DC78}" srcOrd="0" destOrd="0" parTransId="{A9E60809-BB56-9F44-86C3-54791F34D888}" sibTransId="{F48F610B-EAF4-3B4F-8548-2F7672A732F2}"/>
    <dgm:cxn modelId="{1C37EDEF-DFAD-8747-B634-DFA988D4432B}" srcId="{A4F1EB33-8997-944A-A814-09858DD60AC5}" destId="{35D98CFC-574A-C44C-92BB-AD921AB4A827}" srcOrd="1" destOrd="0" parTransId="{778F1F2D-6CB3-774B-8BD5-98170CE3748C}" sibTransId="{72264187-6C5E-8842-B22F-B2B30ADB437D}"/>
    <dgm:cxn modelId="{88AA3FE8-10BB-AF44-871B-4AD02B863E49}" type="presParOf" srcId="{CEB0F26E-ED29-4C77-B52E-17ED0C9E7625}" destId="{BBBDF1CF-8A2F-463A-A334-B6FBEC7BB045}" srcOrd="0" destOrd="0" presId="urn:microsoft.com/office/officeart/2018/2/layout/IconLabelList"/>
    <dgm:cxn modelId="{76E3DAB8-A8E4-F045-BD83-BB179E0E60B3}" type="presParOf" srcId="{BBBDF1CF-8A2F-463A-A334-B6FBEC7BB045}" destId="{411A977E-B367-4DCD-9F60-D0F2E6E9246B}" srcOrd="0" destOrd="0" presId="urn:microsoft.com/office/officeart/2018/2/layout/IconLabelList"/>
    <dgm:cxn modelId="{E97C61F2-F6FB-D34A-AD9F-9602B14AF404}" type="presParOf" srcId="{BBBDF1CF-8A2F-463A-A334-B6FBEC7BB045}" destId="{DE85749A-C81D-45C2-B6FA-CBA30A6671B5}" srcOrd="1" destOrd="0" presId="urn:microsoft.com/office/officeart/2018/2/layout/IconLabelList"/>
    <dgm:cxn modelId="{15D8B25E-34FE-5D43-9EA6-C510D01DDB57}" type="presParOf" srcId="{BBBDF1CF-8A2F-463A-A334-B6FBEC7BB045}" destId="{383F91C7-F924-433C-B537-37BA871C09DC}" srcOrd="2" destOrd="0" presId="urn:microsoft.com/office/officeart/2018/2/layout/IconLabelList"/>
    <dgm:cxn modelId="{DB82CFF4-2CD4-A446-80FA-A17E0BD87C8F}" type="presParOf" srcId="{CEB0F26E-ED29-4C77-B52E-17ED0C9E7625}" destId="{221C10CF-9303-4D02-8C36-6F9B0B9344EC}" srcOrd="1" destOrd="0" presId="urn:microsoft.com/office/officeart/2018/2/layout/IconLabelList"/>
    <dgm:cxn modelId="{9F569898-C2E9-0F4D-957A-8015F4A93740}" type="presParOf" srcId="{CEB0F26E-ED29-4C77-B52E-17ED0C9E7625}" destId="{38FF7815-7984-482B-A0F3-60066AA2009C}" srcOrd="2" destOrd="0" presId="urn:microsoft.com/office/officeart/2018/2/layout/IconLabelList"/>
    <dgm:cxn modelId="{EA527587-D69A-0B45-B6EF-C93817F98AC0}" type="presParOf" srcId="{38FF7815-7984-482B-A0F3-60066AA2009C}" destId="{FE6C7A7A-B167-43BF-8941-2F8DAB394634}" srcOrd="0" destOrd="0" presId="urn:microsoft.com/office/officeart/2018/2/layout/IconLabelList"/>
    <dgm:cxn modelId="{9E7CDF63-8920-084B-9BD2-0C3CB444D850}" type="presParOf" srcId="{38FF7815-7984-482B-A0F3-60066AA2009C}" destId="{8A93CB1D-AE7B-465D-9F9A-B0B5AAE22177}" srcOrd="1" destOrd="0" presId="urn:microsoft.com/office/officeart/2018/2/layout/IconLabelList"/>
    <dgm:cxn modelId="{AB9AC093-996E-7A4A-8773-79953D6F4CD4}" type="presParOf" srcId="{38FF7815-7984-482B-A0F3-60066AA2009C}" destId="{A907E690-DE2D-43B8-9396-59913CCFDBF0}" srcOrd="2" destOrd="0" presId="urn:microsoft.com/office/officeart/2018/2/layout/IconLabel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C2A2FE0-13AF-5145-AB1F-DB1B0EE4D3A6}" type="doc">
      <dgm:prSet loTypeId="urn:microsoft.com/office/officeart/2008/layout/HorizontalMultiLevelHierarchy" loCatId="" qsTypeId="urn:microsoft.com/office/officeart/2005/8/quickstyle/simple1" qsCatId="simple" csTypeId="urn:microsoft.com/office/officeart/2005/8/colors/colorful4" csCatId="colorful" phldr="1"/>
      <dgm:spPr/>
      <dgm:t>
        <a:bodyPr/>
        <a:lstStyle/>
        <a:p>
          <a:endParaRPr lang="en-GB"/>
        </a:p>
      </dgm:t>
    </dgm:pt>
    <dgm:pt modelId="{7D4C21AE-076C-934E-B351-2063A5E42688}">
      <dgm:prSet phldrT="[Text]"/>
      <dgm:spPr/>
      <dgm:t>
        <a:bodyPr/>
        <a:lstStyle/>
        <a:p>
          <a:r>
            <a:rPr lang="en-GB" dirty="0"/>
            <a:t>Reliable and explainable predictions of safety of medications</a:t>
          </a:r>
        </a:p>
      </dgm:t>
    </dgm:pt>
    <dgm:pt modelId="{F12325AC-4963-704B-BDC1-1A44D65EB7B9}" type="parTrans" cxnId="{2C3E096E-D66C-AC4B-9DF9-6C7BF2C774B8}">
      <dgm:prSet/>
      <dgm:spPr/>
      <dgm:t>
        <a:bodyPr/>
        <a:lstStyle/>
        <a:p>
          <a:endParaRPr lang="en-GB"/>
        </a:p>
      </dgm:t>
    </dgm:pt>
    <dgm:pt modelId="{3415CDED-42FC-6B4D-A6E7-2BCBD993057F}" type="sibTrans" cxnId="{2C3E096E-D66C-AC4B-9DF9-6C7BF2C774B8}">
      <dgm:prSet/>
      <dgm:spPr/>
      <dgm:t>
        <a:bodyPr/>
        <a:lstStyle/>
        <a:p>
          <a:endParaRPr lang="en-GB"/>
        </a:p>
      </dgm:t>
    </dgm:pt>
    <dgm:pt modelId="{12D3A0D9-4428-5646-9234-3A49F9EDEFD5}">
      <dgm:prSet phldrT="[Text]"/>
      <dgm:spPr/>
      <dgm:t>
        <a:bodyPr/>
        <a:lstStyle/>
        <a:p>
          <a:r>
            <a:rPr lang="en-GB" dirty="0"/>
            <a:t>Technical and end-user explainability via interpretable decision tree-based algorithms</a:t>
          </a:r>
        </a:p>
      </dgm:t>
    </dgm:pt>
    <dgm:pt modelId="{C80730FA-F638-5342-A525-3823D387B4A9}" type="parTrans" cxnId="{8B3B6129-3E61-F44C-A8DB-0D5B0C88E55C}">
      <dgm:prSet/>
      <dgm:spPr/>
      <dgm:t>
        <a:bodyPr/>
        <a:lstStyle/>
        <a:p>
          <a:endParaRPr lang="en-GB" dirty="0"/>
        </a:p>
      </dgm:t>
    </dgm:pt>
    <dgm:pt modelId="{BB701E9B-E8B5-AC4B-ABC0-B7648C9A910B}" type="sibTrans" cxnId="{8B3B6129-3E61-F44C-A8DB-0D5B0C88E55C}">
      <dgm:prSet/>
      <dgm:spPr/>
      <dgm:t>
        <a:bodyPr/>
        <a:lstStyle/>
        <a:p>
          <a:endParaRPr lang="en-GB"/>
        </a:p>
      </dgm:t>
    </dgm:pt>
    <dgm:pt modelId="{33D96124-90F0-6543-A9B2-6E109A71E69C}">
      <dgm:prSet phldrT="[Text]"/>
      <dgm:spPr/>
      <dgm:t>
        <a:bodyPr/>
        <a:lstStyle/>
        <a:p>
          <a:r>
            <a:rPr lang="en-GB" dirty="0"/>
            <a:t>Ability to reverse engineer predictions</a:t>
          </a:r>
        </a:p>
      </dgm:t>
    </dgm:pt>
    <dgm:pt modelId="{3F764F82-C1B2-4B46-9235-2F0A5FE92924}" type="parTrans" cxnId="{388CC7E7-0E4D-454B-BC28-326341264375}">
      <dgm:prSet/>
      <dgm:spPr/>
      <dgm:t>
        <a:bodyPr/>
        <a:lstStyle/>
        <a:p>
          <a:endParaRPr lang="en-GB" dirty="0"/>
        </a:p>
      </dgm:t>
    </dgm:pt>
    <dgm:pt modelId="{2A5EC1E1-EF0D-C44C-95E8-5E15236816B1}" type="sibTrans" cxnId="{388CC7E7-0E4D-454B-BC28-326341264375}">
      <dgm:prSet/>
      <dgm:spPr/>
      <dgm:t>
        <a:bodyPr/>
        <a:lstStyle/>
        <a:p>
          <a:endParaRPr lang="en-GB"/>
        </a:p>
      </dgm:t>
    </dgm:pt>
    <dgm:pt modelId="{33DD3782-C2AD-B944-96A5-AE31DB2AC423}">
      <dgm:prSet phldrT="[Text]"/>
      <dgm:spPr/>
      <dgm:t>
        <a:bodyPr/>
        <a:lstStyle/>
        <a:p>
          <a:r>
            <a:rPr lang="en-GB" dirty="0"/>
            <a:t>Predictive performance validated against public benchmark datasets and gold-standard metrics</a:t>
          </a:r>
        </a:p>
      </dgm:t>
    </dgm:pt>
    <dgm:pt modelId="{420DA087-877F-0C4F-8A65-9A8F97FFA18C}" type="parTrans" cxnId="{B4F94D9F-9CC2-2544-8BA9-8DDA11970AB0}">
      <dgm:prSet/>
      <dgm:spPr/>
      <dgm:t>
        <a:bodyPr/>
        <a:lstStyle/>
        <a:p>
          <a:endParaRPr lang="en-GB" dirty="0"/>
        </a:p>
      </dgm:t>
    </dgm:pt>
    <dgm:pt modelId="{695D900E-829A-354D-9185-D5E1DE755B53}" type="sibTrans" cxnId="{B4F94D9F-9CC2-2544-8BA9-8DDA11970AB0}">
      <dgm:prSet/>
      <dgm:spPr/>
      <dgm:t>
        <a:bodyPr/>
        <a:lstStyle/>
        <a:p>
          <a:endParaRPr lang="en-GB"/>
        </a:p>
      </dgm:t>
    </dgm:pt>
    <dgm:pt modelId="{EA26CFE6-AFFC-5A46-B45C-A84BD826B8E7}">
      <dgm:prSet phldrT="[Text]"/>
      <dgm:spPr/>
      <dgm:t>
        <a:bodyPr/>
        <a:lstStyle/>
        <a:p>
          <a:r>
            <a:rPr lang="en-GB" dirty="0"/>
            <a:t>Guarantee replicability and reproducibility</a:t>
          </a:r>
        </a:p>
      </dgm:t>
    </dgm:pt>
    <dgm:pt modelId="{B625079E-E28A-0749-9FEA-14C1D2CA0249}" type="parTrans" cxnId="{DB906145-CC7B-914D-8702-EADF60F3D827}">
      <dgm:prSet/>
      <dgm:spPr/>
      <dgm:t>
        <a:bodyPr/>
        <a:lstStyle/>
        <a:p>
          <a:endParaRPr lang="en-GB" dirty="0"/>
        </a:p>
      </dgm:t>
    </dgm:pt>
    <dgm:pt modelId="{2C3F055E-4E54-554D-8784-88BD7B735543}" type="sibTrans" cxnId="{DB906145-CC7B-914D-8702-EADF60F3D827}">
      <dgm:prSet/>
      <dgm:spPr/>
      <dgm:t>
        <a:bodyPr/>
        <a:lstStyle/>
        <a:p>
          <a:endParaRPr lang="en-GB"/>
        </a:p>
      </dgm:t>
    </dgm:pt>
    <dgm:pt modelId="{E60DE1F4-FFC0-0848-98EF-F94288FA3EE4}" type="pres">
      <dgm:prSet presAssocID="{AC2A2FE0-13AF-5145-AB1F-DB1B0EE4D3A6}" presName="Name0" presStyleCnt="0">
        <dgm:presLayoutVars>
          <dgm:chPref val="1"/>
          <dgm:dir/>
          <dgm:animOne val="branch"/>
          <dgm:animLvl val="lvl"/>
          <dgm:resizeHandles val="exact"/>
        </dgm:presLayoutVars>
      </dgm:prSet>
      <dgm:spPr/>
    </dgm:pt>
    <dgm:pt modelId="{CFB93469-38DF-4749-9C71-A2C215B26856}" type="pres">
      <dgm:prSet presAssocID="{7D4C21AE-076C-934E-B351-2063A5E42688}" presName="root1" presStyleCnt="0"/>
      <dgm:spPr/>
    </dgm:pt>
    <dgm:pt modelId="{0DE908DD-2245-2C49-BB50-2DDF459DF2F7}" type="pres">
      <dgm:prSet presAssocID="{7D4C21AE-076C-934E-B351-2063A5E42688}" presName="LevelOneTextNode" presStyleLbl="node0" presStyleIdx="0" presStyleCnt="1">
        <dgm:presLayoutVars>
          <dgm:chPref val="3"/>
        </dgm:presLayoutVars>
      </dgm:prSet>
      <dgm:spPr/>
    </dgm:pt>
    <dgm:pt modelId="{2230D72C-3408-5D41-A800-0BD211BA27B4}" type="pres">
      <dgm:prSet presAssocID="{7D4C21AE-076C-934E-B351-2063A5E42688}" presName="level2hierChild" presStyleCnt="0"/>
      <dgm:spPr/>
    </dgm:pt>
    <dgm:pt modelId="{83CC0320-C6AE-5340-8542-D0A8E085DC2C}" type="pres">
      <dgm:prSet presAssocID="{C80730FA-F638-5342-A525-3823D387B4A9}" presName="conn2-1" presStyleLbl="parChTrans1D2" presStyleIdx="0" presStyleCnt="4"/>
      <dgm:spPr/>
    </dgm:pt>
    <dgm:pt modelId="{FB87DF30-A019-D740-8C4A-2B86E123A562}" type="pres">
      <dgm:prSet presAssocID="{C80730FA-F638-5342-A525-3823D387B4A9}" presName="connTx" presStyleLbl="parChTrans1D2" presStyleIdx="0" presStyleCnt="4"/>
      <dgm:spPr/>
    </dgm:pt>
    <dgm:pt modelId="{7CDC8D65-5953-5D40-B036-35AF0D81706C}" type="pres">
      <dgm:prSet presAssocID="{12D3A0D9-4428-5646-9234-3A49F9EDEFD5}" presName="root2" presStyleCnt="0"/>
      <dgm:spPr/>
    </dgm:pt>
    <dgm:pt modelId="{2401E74B-BC81-CB45-8B20-C1DC61DE92BE}" type="pres">
      <dgm:prSet presAssocID="{12D3A0D9-4428-5646-9234-3A49F9EDEFD5}" presName="LevelTwoTextNode" presStyleLbl="node2" presStyleIdx="0" presStyleCnt="4">
        <dgm:presLayoutVars>
          <dgm:chPref val="3"/>
        </dgm:presLayoutVars>
      </dgm:prSet>
      <dgm:spPr/>
    </dgm:pt>
    <dgm:pt modelId="{2E684DDC-4079-4348-898E-9DF2920F0D33}" type="pres">
      <dgm:prSet presAssocID="{12D3A0D9-4428-5646-9234-3A49F9EDEFD5}" presName="level3hierChild" presStyleCnt="0"/>
      <dgm:spPr/>
    </dgm:pt>
    <dgm:pt modelId="{97DCA4AA-98F9-5D43-9073-F72412F3361B}" type="pres">
      <dgm:prSet presAssocID="{3F764F82-C1B2-4B46-9235-2F0A5FE92924}" presName="conn2-1" presStyleLbl="parChTrans1D2" presStyleIdx="1" presStyleCnt="4"/>
      <dgm:spPr/>
    </dgm:pt>
    <dgm:pt modelId="{484BF916-B283-0A4F-90A6-D30E436111F6}" type="pres">
      <dgm:prSet presAssocID="{3F764F82-C1B2-4B46-9235-2F0A5FE92924}" presName="connTx" presStyleLbl="parChTrans1D2" presStyleIdx="1" presStyleCnt="4"/>
      <dgm:spPr/>
    </dgm:pt>
    <dgm:pt modelId="{D2B7829B-0A5F-B645-8031-C646A40CD099}" type="pres">
      <dgm:prSet presAssocID="{33D96124-90F0-6543-A9B2-6E109A71E69C}" presName="root2" presStyleCnt="0"/>
      <dgm:spPr/>
    </dgm:pt>
    <dgm:pt modelId="{2C7FC46C-D1B3-D140-A0C6-00EC3ABB1EDE}" type="pres">
      <dgm:prSet presAssocID="{33D96124-90F0-6543-A9B2-6E109A71E69C}" presName="LevelTwoTextNode" presStyleLbl="node2" presStyleIdx="1" presStyleCnt="4">
        <dgm:presLayoutVars>
          <dgm:chPref val="3"/>
        </dgm:presLayoutVars>
      </dgm:prSet>
      <dgm:spPr/>
    </dgm:pt>
    <dgm:pt modelId="{7045845B-B7E0-8D45-8826-708D9C231DAA}" type="pres">
      <dgm:prSet presAssocID="{33D96124-90F0-6543-A9B2-6E109A71E69C}" presName="level3hierChild" presStyleCnt="0"/>
      <dgm:spPr/>
    </dgm:pt>
    <dgm:pt modelId="{5B054996-F92F-7043-962D-6221E361329A}" type="pres">
      <dgm:prSet presAssocID="{420DA087-877F-0C4F-8A65-9A8F97FFA18C}" presName="conn2-1" presStyleLbl="parChTrans1D2" presStyleIdx="2" presStyleCnt="4"/>
      <dgm:spPr/>
    </dgm:pt>
    <dgm:pt modelId="{35524324-DB06-A94C-8327-02A7966ACF48}" type="pres">
      <dgm:prSet presAssocID="{420DA087-877F-0C4F-8A65-9A8F97FFA18C}" presName="connTx" presStyleLbl="parChTrans1D2" presStyleIdx="2" presStyleCnt="4"/>
      <dgm:spPr/>
    </dgm:pt>
    <dgm:pt modelId="{957AC14E-A6D4-4545-83EE-F5BB1731D50E}" type="pres">
      <dgm:prSet presAssocID="{33DD3782-C2AD-B944-96A5-AE31DB2AC423}" presName="root2" presStyleCnt="0"/>
      <dgm:spPr/>
    </dgm:pt>
    <dgm:pt modelId="{E6CDC9C4-87FF-4845-A4A2-78B4CC3BD5AD}" type="pres">
      <dgm:prSet presAssocID="{33DD3782-C2AD-B944-96A5-AE31DB2AC423}" presName="LevelTwoTextNode" presStyleLbl="node2" presStyleIdx="2" presStyleCnt="4">
        <dgm:presLayoutVars>
          <dgm:chPref val="3"/>
        </dgm:presLayoutVars>
      </dgm:prSet>
      <dgm:spPr/>
    </dgm:pt>
    <dgm:pt modelId="{90DB6FDC-308A-C847-88AC-49B0B4694843}" type="pres">
      <dgm:prSet presAssocID="{33DD3782-C2AD-B944-96A5-AE31DB2AC423}" presName="level3hierChild" presStyleCnt="0"/>
      <dgm:spPr/>
    </dgm:pt>
    <dgm:pt modelId="{2A5DDBD0-7D0C-2E4C-A9B0-41CA358D4A72}" type="pres">
      <dgm:prSet presAssocID="{B625079E-E28A-0749-9FEA-14C1D2CA0249}" presName="conn2-1" presStyleLbl="parChTrans1D2" presStyleIdx="3" presStyleCnt="4"/>
      <dgm:spPr/>
    </dgm:pt>
    <dgm:pt modelId="{4ED16AE3-7D2A-804B-9FF5-7B73C78C3E44}" type="pres">
      <dgm:prSet presAssocID="{B625079E-E28A-0749-9FEA-14C1D2CA0249}" presName="connTx" presStyleLbl="parChTrans1D2" presStyleIdx="3" presStyleCnt="4"/>
      <dgm:spPr/>
    </dgm:pt>
    <dgm:pt modelId="{D96F4652-547F-3B4F-AC04-142DAD179AF1}" type="pres">
      <dgm:prSet presAssocID="{EA26CFE6-AFFC-5A46-B45C-A84BD826B8E7}" presName="root2" presStyleCnt="0"/>
      <dgm:spPr/>
    </dgm:pt>
    <dgm:pt modelId="{B23BCE9A-C003-D64B-88A5-91BCD6C186A0}" type="pres">
      <dgm:prSet presAssocID="{EA26CFE6-AFFC-5A46-B45C-A84BD826B8E7}" presName="LevelTwoTextNode" presStyleLbl="node2" presStyleIdx="3" presStyleCnt="4">
        <dgm:presLayoutVars>
          <dgm:chPref val="3"/>
        </dgm:presLayoutVars>
      </dgm:prSet>
      <dgm:spPr/>
    </dgm:pt>
    <dgm:pt modelId="{D5115E29-E984-1946-AB3D-217FF20D8D44}" type="pres">
      <dgm:prSet presAssocID="{EA26CFE6-AFFC-5A46-B45C-A84BD826B8E7}" presName="level3hierChild" presStyleCnt="0"/>
      <dgm:spPr/>
    </dgm:pt>
  </dgm:ptLst>
  <dgm:cxnLst>
    <dgm:cxn modelId="{7698D502-06A7-C94E-91AB-3E51EB937BF1}" type="presOf" srcId="{EA26CFE6-AFFC-5A46-B45C-A84BD826B8E7}" destId="{B23BCE9A-C003-D64B-88A5-91BCD6C186A0}" srcOrd="0" destOrd="0" presId="urn:microsoft.com/office/officeart/2008/layout/HorizontalMultiLevelHierarchy"/>
    <dgm:cxn modelId="{BC5FCA13-02DF-7144-8569-00625A6241F8}" type="presOf" srcId="{420DA087-877F-0C4F-8A65-9A8F97FFA18C}" destId="{5B054996-F92F-7043-962D-6221E361329A}" srcOrd="0" destOrd="0" presId="urn:microsoft.com/office/officeart/2008/layout/HorizontalMultiLevelHierarchy"/>
    <dgm:cxn modelId="{61925A1C-1605-694F-A017-3872461D8941}" type="presOf" srcId="{C80730FA-F638-5342-A525-3823D387B4A9}" destId="{83CC0320-C6AE-5340-8542-D0A8E085DC2C}" srcOrd="0" destOrd="0" presId="urn:microsoft.com/office/officeart/2008/layout/HorizontalMultiLevelHierarchy"/>
    <dgm:cxn modelId="{5010BE1D-F27F-AB4B-91C5-8C960C0A3C4B}" type="presOf" srcId="{12D3A0D9-4428-5646-9234-3A49F9EDEFD5}" destId="{2401E74B-BC81-CB45-8B20-C1DC61DE92BE}" srcOrd="0" destOrd="0" presId="urn:microsoft.com/office/officeart/2008/layout/HorizontalMultiLevelHierarchy"/>
    <dgm:cxn modelId="{8B3B6129-3E61-F44C-A8DB-0D5B0C88E55C}" srcId="{7D4C21AE-076C-934E-B351-2063A5E42688}" destId="{12D3A0D9-4428-5646-9234-3A49F9EDEFD5}" srcOrd="0" destOrd="0" parTransId="{C80730FA-F638-5342-A525-3823D387B4A9}" sibTransId="{BB701E9B-E8B5-AC4B-ABC0-B7648C9A910B}"/>
    <dgm:cxn modelId="{62A18F31-DF52-2F40-98A0-DF503A35AF53}" type="presOf" srcId="{7D4C21AE-076C-934E-B351-2063A5E42688}" destId="{0DE908DD-2245-2C49-BB50-2DDF459DF2F7}" srcOrd="0" destOrd="0" presId="urn:microsoft.com/office/officeart/2008/layout/HorizontalMultiLevelHierarchy"/>
    <dgm:cxn modelId="{549E3D45-05A4-9840-BC72-8817498B1AD1}" type="presOf" srcId="{3F764F82-C1B2-4B46-9235-2F0A5FE92924}" destId="{484BF916-B283-0A4F-90A6-D30E436111F6}" srcOrd="1" destOrd="0" presId="urn:microsoft.com/office/officeart/2008/layout/HorizontalMultiLevelHierarchy"/>
    <dgm:cxn modelId="{DB906145-CC7B-914D-8702-EADF60F3D827}" srcId="{7D4C21AE-076C-934E-B351-2063A5E42688}" destId="{EA26CFE6-AFFC-5A46-B45C-A84BD826B8E7}" srcOrd="3" destOrd="0" parTransId="{B625079E-E28A-0749-9FEA-14C1D2CA0249}" sibTransId="{2C3F055E-4E54-554D-8784-88BD7B735543}"/>
    <dgm:cxn modelId="{D11C404C-4482-7F4F-9570-7A88003504B1}" type="presOf" srcId="{AC2A2FE0-13AF-5145-AB1F-DB1B0EE4D3A6}" destId="{E60DE1F4-FFC0-0848-98EF-F94288FA3EE4}" srcOrd="0" destOrd="0" presId="urn:microsoft.com/office/officeart/2008/layout/HorizontalMultiLevelHierarchy"/>
    <dgm:cxn modelId="{C3F3C169-7AF4-9743-9CC4-14FAB23472D2}" type="presOf" srcId="{B625079E-E28A-0749-9FEA-14C1D2CA0249}" destId="{4ED16AE3-7D2A-804B-9FF5-7B73C78C3E44}" srcOrd="1" destOrd="0" presId="urn:microsoft.com/office/officeart/2008/layout/HorizontalMultiLevelHierarchy"/>
    <dgm:cxn modelId="{A15DF969-016D-E642-A27C-FD0AF8FB7A10}" type="presOf" srcId="{33D96124-90F0-6543-A9B2-6E109A71E69C}" destId="{2C7FC46C-D1B3-D140-A0C6-00EC3ABB1EDE}" srcOrd="0" destOrd="0" presId="urn:microsoft.com/office/officeart/2008/layout/HorizontalMultiLevelHierarchy"/>
    <dgm:cxn modelId="{2C3E096E-D66C-AC4B-9DF9-6C7BF2C774B8}" srcId="{AC2A2FE0-13AF-5145-AB1F-DB1B0EE4D3A6}" destId="{7D4C21AE-076C-934E-B351-2063A5E42688}" srcOrd="0" destOrd="0" parTransId="{F12325AC-4963-704B-BDC1-1A44D65EB7B9}" sibTransId="{3415CDED-42FC-6B4D-A6E7-2BCBD993057F}"/>
    <dgm:cxn modelId="{EB741171-0CFE-1746-83A5-CFFE11E3A636}" type="presOf" srcId="{33DD3782-C2AD-B944-96A5-AE31DB2AC423}" destId="{E6CDC9C4-87FF-4845-A4A2-78B4CC3BD5AD}" srcOrd="0" destOrd="0" presId="urn:microsoft.com/office/officeart/2008/layout/HorizontalMultiLevelHierarchy"/>
    <dgm:cxn modelId="{BB2CEB71-F61A-BB4D-9735-CF71607955D8}" type="presOf" srcId="{B625079E-E28A-0749-9FEA-14C1D2CA0249}" destId="{2A5DDBD0-7D0C-2E4C-A9B0-41CA358D4A72}" srcOrd="0" destOrd="0" presId="urn:microsoft.com/office/officeart/2008/layout/HorizontalMultiLevelHierarchy"/>
    <dgm:cxn modelId="{BC299281-3DAC-FF48-AE86-C83EC056E409}" type="presOf" srcId="{420DA087-877F-0C4F-8A65-9A8F97FFA18C}" destId="{35524324-DB06-A94C-8327-02A7966ACF48}" srcOrd="1" destOrd="0" presId="urn:microsoft.com/office/officeart/2008/layout/HorizontalMultiLevelHierarchy"/>
    <dgm:cxn modelId="{B4F94D9F-9CC2-2544-8BA9-8DDA11970AB0}" srcId="{7D4C21AE-076C-934E-B351-2063A5E42688}" destId="{33DD3782-C2AD-B944-96A5-AE31DB2AC423}" srcOrd="2" destOrd="0" parTransId="{420DA087-877F-0C4F-8A65-9A8F97FFA18C}" sibTransId="{695D900E-829A-354D-9185-D5E1DE755B53}"/>
    <dgm:cxn modelId="{1FBE4AC0-1BB4-7948-933F-9AF0E5EEDCBE}" type="presOf" srcId="{3F764F82-C1B2-4B46-9235-2F0A5FE92924}" destId="{97DCA4AA-98F9-5D43-9073-F72412F3361B}" srcOrd="0" destOrd="0" presId="urn:microsoft.com/office/officeart/2008/layout/HorizontalMultiLevelHierarchy"/>
    <dgm:cxn modelId="{388CC7E7-0E4D-454B-BC28-326341264375}" srcId="{7D4C21AE-076C-934E-B351-2063A5E42688}" destId="{33D96124-90F0-6543-A9B2-6E109A71E69C}" srcOrd="1" destOrd="0" parTransId="{3F764F82-C1B2-4B46-9235-2F0A5FE92924}" sibTransId="{2A5EC1E1-EF0D-C44C-95E8-5E15236816B1}"/>
    <dgm:cxn modelId="{F057F0EB-2A0C-BE47-9555-154BAB376525}" type="presOf" srcId="{C80730FA-F638-5342-A525-3823D387B4A9}" destId="{FB87DF30-A019-D740-8C4A-2B86E123A562}" srcOrd="1" destOrd="0" presId="urn:microsoft.com/office/officeart/2008/layout/HorizontalMultiLevelHierarchy"/>
    <dgm:cxn modelId="{D46EE94D-D6A9-4D4D-B1CF-8454B71D0320}" type="presParOf" srcId="{E60DE1F4-FFC0-0848-98EF-F94288FA3EE4}" destId="{CFB93469-38DF-4749-9C71-A2C215B26856}" srcOrd="0" destOrd="0" presId="urn:microsoft.com/office/officeart/2008/layout/HorizontalMultiLevelHierarchy"/>
    <dgm:cxn modelId="{38348149-79D3-0E42-AC7A-FD3370F4A800}" type="presParOf" srcId="{CFB93469-38DF-4749-9C71-A2C215B26856}" destId="{0DE908DD-2245-2C49-BB50-2DDF459DF2F7}" srcOrd="0" destOrd="0" presId="urn:microsoft.com/office/officeart/2008/layout/HorizontalMultiLevelHierarchy"/>
    <dgm:cxn modelId="{CB99E8C6-B800-F94B-B924-0A0070F5187C}" type="presParOf" srcId="{CFB93469-38DF-4749-9C71-A2C215B26856}" destId="{2230D72C-3408-5D41-A800-0BD211BA27B4}" srcOrd="1" destOrd="0" presId="urn:microsoft.com/office/officeart/2008/layout/HorizontalMultiLevelHierarchy"/>
    <dgm:cxn modelId="{21933012-426E-484B-8103-F9086B6EFB28}" type="presParOf" srcId="{2230D72C-3408-5D41-A800-0BD211BA27B4}" destId="{83CC0320-C6AE-5340-8542-D0A8E085DC2C}" srcOrd="0" destOrd="0" presId="urn:microsoft.com/office/officeart/2008/layout/HorizontalMultiLevelHierarchy"/>
    <dgm:cxn modelId="{796B4CC8-0702-F948-9C5F-1AED945FAA9C}" type="presParOf" srcId="{83CC0320-C6AE-5340-8542-D0A8E085DC2C}" destId="{FB87DF30-A019-D740-8C4A-2B86E123A562}" srcOrd="0" destOrd="0" presId="urn:microsoft.com/office/officeart/2008/layout/HorizontalMultiLevelHierarchy"/>
    <dgm:cxn modelId="{67990F86-A812-3F48-89DA-074F918E2868}" type="presParOf" srcId="{2230D72C-3408-5D41-A800-0BD211BA27B4}" destId="{7CDC8D65-5953-5D40-B036-35AF0D81706C}" srcOrd="1" destOrd="0" presId="urn:microsoft.com/office/officeart/2008/layout/HorizontalMultiLevelHierarchy"/>
    <dgm:cxn modelId="{8278A40C-C89D-A848-BD3F-EA6CEC79C92A}" type="presParOf" srcId="{7CDC8D65-5953-5D40-B036-35AF0D81706C}" destId="{2401E74B-BC81-CB45-8B20-C1DC61DE92BE}" srcOrd="0" destOrd="0" presId="urn:microsoft.com/office/officeart/2008/layout/HorizontalMultiLevelHierarchy"/>
    <dgm:cxn modelId="{016B2D4C-8181-A64A-A616-FCF051CEAC35}" type="presParOf" srcId="{7CDC8D65-5953-5D40-B036-35AF0D81706C}" destId="{2E684DDC-4079-4348-898E-9DF2920F0D33}" srcOrd="1" destOrd="0" presId="urn:microsoft.com/office/officeart/2008/layout/HorizontalMultiLevelHierarchy"/>
    <dgm:cxn modelId="{D4893C79-1520-F044-9CB5-67D6051AE07E}" type="presParOf" srcId="{2230D72C-3408-5D41-A800-0BD211BA27B4}" destId="{97DCA4AA-98F9-5D43-9073-F72412F3361B}" srcOrd="2" destOrd="0" presId="urn:microsoft.com/office/officeart/2008/layout/HorizontalMultiLevelHierarchy"/>
    <dgm:cxn modelId="{97FA5850-4300-9D44-B29B-184F51E103E0}" type="presParOf" srcId="{97DCA4AA-98F9-5D43-9073-F72412F3361B}" destId="{484BF916-B283-0A4F-90A6-D30E436111F6}" srcOrd="0" destOrd="0" presId="urn:microsoft.com/office/officeart/2008/layout/HorizontalMultiLevelHierarchy"/>
    <dgm:cxn modelId="{3E16DE08-9B3D-7945-8B1D-88FCB8ECAD1B}" type="presParOf" srcId="{2230D72C-3408-5D41-A800-0BD211BA27B4}" destId="{D2B7829B-0A5F-B645-8031-C646A40CD099}" srcOrd="3" destOrd="0" presId="urn:microsoft.com/office/officeart/2008/layout/HorizontalMultiLevelHierarchy"/>
    <dgm:cxn modelId="{AA7BB05A-298C-1E47-93D8-E127F3571481}" type="presParOf" srcId="{D2B7829B-0A5F-B645-8031-C646A40CD099}" destId="{2C7FC46C-D1B3-D140-A0C6-00EC3ABB1EDE}" srcOrd="0" destOrd="0" presId="urn:microsoft.com/office/officeart/2008/layout/HorizontalMultiLevelHierarchy"/>
    <dgm:cxn modelId="{182BDE9A-79DC-9343-B96B-ADCD6DE71E80}" type="presParOf" srcId="{D2B7829B-0A5F-B645-8031-C646A40CD099}" destId="{7045845B-B7E0-8D45-8826-708D9C231DAA}" srcOrd="1" destOrd="0" presId="urn:microsoft.com/office/officeart/2008/layout/HorizontalMultiLevelHierarchy"/>
    <dgm:cxn modelId="{6FA079C8-F3E5-9142-A071-1DB49400F496}" type="presParOf" srcId="{2230D72C-3408-5D41-A800-0BD211BA27B4}" destId="{5B054996-F92F-7043-962D-6221E361329A}" srcOrd="4" destOrd="0" presId="urn:microsoft.com/office/officeart/2008/layout/HorizontalMultiLevelHierarchy"/>
    <dgm:cxn modelId="{E0399A08-AFF2-F747-8EAC-DD0125FCE709}" type="presParOf" srcId="{5B054996-F92F-7043-962D-6221E361329A}" destId="{35524324-DB06-A94C-8327-02A7966ACF48}" srcOrd="0" destOrd="0" presId="urn:microsoft.com/office/officeart/2008/layout/HorizontalMultiLevelHierarchy"/>
    <dgm:cxn modelId="{D46B58D2-C2AE-314F-BFF3-6E55DD2C9D4A}" type="presParOf" srcId="{2230D72C-3408-5D41-A800-0BD211BA27B4}" destId="{957AC14E-A6D4-4545-83EE-F5BB1731D50E}" srcOrd="5" destOrd="0" presId="urn:microsoft.com/office/officeart/2008/layout/HorizontalMultiLevelHierarchy"/>
    <dgm:cxn modelId="{B8E170E5-254A-BD40-AF80-4E2FB518C52A}" type="presParOf" srcId="{957AC14E-A6D4-4545-83EE-F5BB1731D50E}" destId="{E6CDC9C4-87FF-4845-A4A2-78B4CC3BD5AD}" srcOrd="0" destOrd="0" presId="urn:microsoft.com/office/officeart/2008/layout/HorizontalMultiLevelHierarchy"/>
    <dgm:cxn modelId="{B293DFE6-9489-2143-BE5F-050E6193A448}" type="presParOf" srcId="{957AC14E-A6D4-4545-83EE-F5BB1731D50E}" destId="{90DB6FDC-308A-C847-88AC-49B0B4694843}" srcOrd="1" destOrd="0" presId="urn:microsoft.com/office/officeart/2008/layout/HorizontalMultiLevelHierarchy"/>
    <dgm:cxn modelId="{808082A1-3CCB-2F46-AE0E-5BAC80C1C5B5}" type="presParOf" srcId="{2230D72C-3408-5D41-A800-0BD211BA27B4}" destId="{2A5DDBD0-7D0C-2E4C-A9B0-41CA358D4A72}" srcOrd="6" destOrd="0" presId="urn:microsoft.com/office/officeart/2008/layout/HorizontalMultiLevelHierarchy"/>
    <dgm:cxn modelId="{7C53D53B-52AB-0041-8A73-44F9D984FD00}" type="presParOf" srcId="{2A5DDBD0-7D0C-2E4C-A9B0-41CA358D4A72}" destId="{4ED16AE3-7D2A-804B-9FF5-7B73C78C3E44}" srcOrd="0" destOrd="0" presId="urn:microsoft.com/office/officeart/2008/layout/HorizontalMultiLevelHierarchy"/>
    <dgm:cxn modelId="{90D1B65A-3A5D-5648-8CE6-A289571236BC}" type="presParOf" srcId="{2230D72C-3408-5D41-A800-0BD211BA27B4}" destId="{D96F4652-547F-3B4F-AC04-142DAD179AF1}" srcOrd="7" destOrd="0" presId="urn:microsoft.com/office/officeart/2008/layout/HorizontalMultiLevelHierarchy"/>
    <dgm:cxn modelId="{964D7A83-64A8-364E-9D83-F1AA9680A9C5}" type="presParOf" srcId="{D96F4652-547F-3B4F-AC04-142DAD179AF1}" destId="{B23BCE9A-C003-D64B-88A5-91BCD6C186A0}" srcOrd="0" destOrd="0" presId="urn:microsoft.com/office/officeart/2008/layout/HorizontalMultiLevelHierarchy"/>
    <dgm:cxn modelId="{724E8D92-8A85-FC4E-A752-F2F226E8917B}" type="presParOf" srcId="{D96F4652-547F-3B4F-AC04-142DAD179AF1}" destId="{D5115E29-E984-1946-AB3D-217FF20D8D44}" srcOrd="1" destOrd="0" presId="urn:microsoft.com/office/officeart/2008/layout/HorizontalMultiLevelHierarchy"/>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19849E4-2EF6-D04C-9990-FDF84DADD3F6}" type="doc">
      <dgm:prSet loTypeId="urn:microsoft.com/office/officeart/2005/8/layout/matrix3" loCatId="" qsTypeId="urn:microsoft.com/office/officeart/2005/8/quickstyle/simple1" qsCatId="simple" csTypeId="urn:microsoft.com/office/officeart/2005/8/colors/colorful3" csCatId="colorful" phldr="1"/>
      <dgm:spPr/>
      <dgm:t>
        <a:bodyPr/>
        <a:lstStyle/>
        <a:p>
          <a:endParaRPr lang="en-GB"/>
        </a:p>
      </dgm:t>
    </dgm:pt>
    <dgm:pt modelId="{ACA60411-F323-7C45-BDA9-9E0D2A62C227}">
      <dgm:prSet phldrT="[Text]"/>
      <dgm:spPr/>
      <dgm:t>
        <a:bodyPr/>
        <a:lstStyle/>
        <a:p>
          <a:r>
            <a:rPr lang="en-GB" dirty="0"/>
            <a:t>Reliability limited to one stage of depression (Benrimoh et al., 2018; Dobias et al., 2022)</a:t>
          </a:r>
        </a:p>
      </dgm:t>
    </dgm:pt>
    <dgm:pt modelId="{1A39C95E-5D6B-0342-8503-19B7EA03478E}" type="parTrans" cxnId="{07EEFA53-3EEC-3D49-8A21-A8C1BA89BF88}">
      <dgm:prSet/>
      <dgm:spPr/>
      <dgm:t>
        <a:bodyPr/>
        <a:lstStyle/>
        <a:p>
          <a:endParaRPr lang="en-GB"/>
        </a:p>
      </dgm:t>
    </dgm:pt>
    <dgm:pt modelId="{E59FF2C0-2EAC-2040-BEBF-CDC003BF071F}" type="sibTrans" cxnId="{07EEFA53-3EEC-3D49-8A21-A8C1BA89BF88}">
      <dgm:prSet/>
      <dgm:spPr/>
      <dgm:t>
        <a:bodyPr/>
        <a:lstStyle/>
        <a:p>
          <a:endParaRPr lang="en-GB"/>
        </a:p>
      </dgm:t>
    </dgm:pt>
    <dgm:pt modelId="{9DD3C0A1-7476-294A-A2B6-B28DDA32A4E5}">
      <dgm:prSet phldrT="[Text]"/>
      <dgm:spPr/>
      <dgm:t>
        <a:bodyPr/>
        <a:lstStyle/>
        <a:p>
          <a:r>
            <a:rPr lang="en-GB" dirty="0"/>
            <a:t>Limited end-user explainability (Hatherley et al., 2022; Chen et al., 2023) </a:t>
          </a:r>
        </a:p>
      </dgm:t>
    </dgm:pt>
    <dgm:pt modelId="{C80BF5C0-0560-7A4B-9205-7EC9C1731B61}" type="parTrans" cxnId="{67861D4B-E76D-D54E-84C0-A0E291037D7C}">
      <dgm:prSet/>
      <dgm:spPr/>
      <dgm:t>
        <a:bodyPr/>
        <a:lstStyle/>
        <a:p>
          <a:endParaRPr lang="en-GB"/>
        </a:p>
      </dgm:t>
    </dgm:pt>
    <dgm:pt modelId="{172C8279-CF9A-B440-85AE-3D7F6D7E5501}" type="sibTrans" cxnId="{67861D4B-E76D-D54E-84C0-A0E291037D7C}">
      <dgm:prSet/>
      <dgm:spPr/>
      <dgm:t>
        <a:bodyPr/>
        <a:lstStyle/>
        <a:p>
          <a:endParaRPr lang="en-GB"/>
        </a:p>
      </dgm:t>
    </dgm:pt>
    <dgm:pt modelId="{BF36DE01-D476-1C4C-A44D-CF3918731C63}">
      <dgm:prSet phldrT="[Text]"/>
      <dgm:spPr/>
      <dgm:t>
        <a:bodyPr/>
        <a:lstStyle/>
        <a:p>
          <a:r>
            <a:rPr lang="en-GB" dirty="0"/>
            <a:t>Lack of clinical adoption (Chen et al., 2023)</a:t>
          </a:r>
        </a:p>
      </dgm:t>
    </dgm:pt>
    <dgm:pt modelId="{5018E92A-917F-4E4F-ADC8-102C927BE4F7}" type="parTrans" cxnId="{C6C224BC-E48A-4242-98F5-85A9DB78BA01}">
      <dgm:prSet/>
      <dgm:spPr/>
      <dgm:t>
        <a:bodyPr/>
        <a:lstStyle/>
        <a:p>
          <a:endParaRPr lang="en-GB"/>
        </a:p>
      </dgm:t>
    </dgm:pt>
    <dgm:pt modelId="{6B0685B4-27F4-0345-9419-91DCDC9B89E3}" type="sibTrans" cxnId="{C6C224BC-E48A-4242-98F5-85A9DB78BA01}">
      <dgm:prSet/>
      <dgm:spPr/>
      <dgm:t>
        <a:bodyPr/>
        <a:lstStyle/>
        <a:p>
          <a:endParaRPr lang="en-GB"/>
        </a:p>
      </dgm:t>
    </dgm:pt>
    <dgm:pt modelId="{97D2A88E-F90E-0844-8124-DA2E26222784}">
      <dgm:prSet phldrT="[Text]"/>
      <dgm:spPr/>
      <dgm:t>
        <a:bodyPr/>
        <a:lstStyle/>
        <a:p>
          <a:r>
            <a:rPr lang="en-GB" dirty="0"/>
            <a:t>Challenging to generalise to treatment-resistant depression (Lucchese et al., 2021; Nwanosike et al., 2022)</a:t>
          </a:r>
        </a:p>
      </dgm:t>
    </dgm:pt>
    <dgm:pt modelId="{9588F88C-E5F1-F545-AE02-740E227785FB}" type="parTrans" cxnId="{E575F40F-2789-7540-AE12-833658211653}">
      <dgm:prSet/>
      <dgm:spPr/>
      <dgm:t>
        <a:bodyPr/>
        <a:lstStyle/>
        <a:p>
          <a:endParaRPr lang="en-GB"/>
        </a:p>
      </dgm:t>
    </dgm:pt>
    <dgm:pt modelId="{D07B5256-131C-154D-91A8-DF21D3198D0A}" type="sibTrans" cxnId="{E575F40F-2789-7540-AE12-833658211653}">
      <dgm:prSet/>
      <dgm:spPr/>
      <dgm:t>
        <a:bodyPr/>
        <a:lstStyle/>
        <a:p>
          <a:endParaRPr lang="en-GB"/>
        </a:p>
      </dgm:t>
    </dgm:pt>
    <dgm:pt modelId="{CA0CF986-A9F5-1A43-94F3-FA445B3080FD}" type="pres">
      <dgm:prSet presAssocID="{319849E4-2EF6-D04C-9990-FDF84DADD3F6}" presName="matrix" presStyleCnt="0">
        <dgm:presLayoutVars>
          <dgm:chMax val="1"/>
          <dgm:dir/>
          <dgm:resizeHandles val="exact"/>
        </dgm:presLayoutVars>
      </dgm:prSet>
      <dgm:spPr/>
    </dgm:pt>
    <dgm:pt modelId="{45CD63F9-1203-4643-A7B4-0CDCE5DC28E1}" type="pres">
      <dgm:prSet presAssocID="{319849E4-2EF6-D04C-9990-FDF84DADD3F6}" presName="diamond" presStyleLbl="bgShp" presStyleIdx="0" presStyleCnt="1"/>
      <dgm:spPr/>
    </dgm:pt>
    <dgm:pt modelId="{5F885292-F78C-314D-B7AB-F2D78F52B23F}" type="pres">
      <dgm:prSet presAssocID="{319849E4-2EF6-D04C-9990-FDF84DADD3F6}" presName="quad1" presStyleLbl="node1" presStyleIdx="0" presStyleCnt="4">
        <dgm:presLayoutVars>
          <dgm:chMax val="0"/>
          <dgm:chPref val="0"/>
          <dgm:bulletEnabled val="1"/>
        </dgm:presLayoutVars>
      </dgm:prSet>
      <dgm:spPr/>
    </dgm:pt>
    <dgm:pt modelId="{D59A6030-DCEB-1642-AF85-DE0F3C605CD6}" type="pres">
      <dgm:prSet presAssocID="{319849E4-2EF6-D04C-9990-FDF84DADD3F6}" presName="quad2" presStyleLbl="node1" presStyleIdx="1" presStyleCnt="4">
        <dgm:presLayoutVars>
          <dgm:chMax val="0"/>
          <dgm:chPref val="0"/>
          <dgm:bulletEnabled val="1"/>
        </dgm:presLayoutVars>
      </dgm:prSet>
      <dgm:spPr/>
    </dgm:pt>
    <dgm:pt modelId="{1C43CBDA-E734-144F-A9F2-BAFC36E484FD}" type="pres">
      <dgm:prSet presAssocID="{319849E4-2EF6-D04C-9990-FDF84DADD3F6}" presName="quad3" presStyleLbl="node1" presStyleIdx="2" presStyleCnt="4">
        <dgm:presLayoutVars>
          <dgm:chMax val="0"/>
          <dgm:chPref val="0"/>
          <dgm:bulletEnabled val="1"/>
        </dgm:presLayoutVars>
      </dgm:prSet>
      <dgm:spPr/>
    </dgm:pt>
    <dgm:pt modelId="{B5974762-3A22-4A41-9AF5-723073B308F6}" type="pres">
      <dgm:prSet presAssocID="{319849E4-2EF6-D04C-9990-FDF84DADD3F6}" presName="quad4" presStyleLbl="node1" presStyleIdx="3" presStyleCnt="4">
        <dgm:presLayoutVars>
          <dgm:chMax val="0"/>
          <dgm:chPref val="0"/>
          <dgm:bulletEnabled val="1"/>
        </dgm:presLayoutVars>
      </dgm:prSet>
      <dgm:spPr/>
    </dgm:pt>
  </dgm:ptLst>
  <dgm:cxnLst>
    <dgm:cxn modelId="{E575F40F-2789-7540-AE12-833658211653}" srcId="{319849E4-2EF6-D04C-9990-FDF84DADD3F6}" destId="{97D2A88E-F90E-0844-8124-DA2E26222784}" srcOrd="3" destOrd="0" parTransId="{9588F88C-E5F1-F545-AE02-740E227785FB}" sibTransId="{D07B5256-131C-154D-91A8-DF21D3198D0A}"/>
    <dgm:cxn modelId="{F1820F27-3AE0-D147-A60A-4E3681A2EEB6}" type="presOf" srcId="{ACA60411-F323-7C45-BDA9-9E0D2A62C227}" destId="{5F885292-F78C-314D-B7AB-F2D78F52B23F}" srcOrd="0" destOrd="0" presId="urn:microsoft.com/office/officeart/2005/8/layout/matrix3"/>
    <dgm:cxn modelId="{67861D4B-E76D-D54E-84C0-A0E291037D7C}" srcId="{319849E4-2EF6-D04C-9990-FDF84DADD3F6}" destId="{9DD3C0A1-7476-294A-A2B6-B28DDA32A4E5}" srcOrd="1" destOrd="0" parTransId="{C80BF5C0-0560-7A4B-9205-7EC9C1731B61}" sibTransId="{172C8279-CF9A-B440-85AE-3D7F6D7E5501}"/>
    <dgm:cxn modelId="{07EEFA53-3EEC-3D49-8A21-A8C1BA89BF88}" srcId="{319849E4-2EF6-D04C-9990-FDF84DADD3F6}" destId="{ACA60411-F323-7C45-BDA9-9E0D2A62C227}" srcOrd="0" destOrd="0" parTransId="{1A39C95E-5D6B-0342-8503-19B7EA03478E}" sibTransId="{E59FF2C0-2EAC-2040-BEBF-CDC003BF071F}"/>
    <dgm:cxn modelId="{85FEA965-3F91-B846-B949-8291F8EECCD0}" type="presOf" srcId="{319849E4-2EF6-D04C-9990-FDF84DADD3F6}" destId="{CA0CF986-A9F5-1A43-94F3-FA445B3080FD}" srcOrd="0" destOrd="0" presId="urn:microsoft.com/office/officeart/2005/8/layout/matrix3"/>
    <dgm:cxn modelId="{DBAA87A5-9410-D645-821E-EB1002DB6136}" type="presOf" srcId="{9DD3C0A1-7476-294A-A2B6-B28DDA32A4E5}" destId="{D59A6030-DCEB-1642-AF85-DE0F3C605CD6}" srcOrd="0" destOrd="0" presId="urn:microsoft.com/office/officeart/2005/8/layout/matrix3"/>
    <dgm:cxn modelId="{B070D9B0-3953-8F49-A4A1-60F8F0532142}" type="presOf" srcId="{97D2A88E-F90E-0844-8124-DA2E26222784}" destId="{B5974762-3A22-4A41-9AF5-723073B308F6}" srcOrd="0" destOrd="0" presId="urn:microsoft.com/office/officeart/2005/8/layout/matrix3"/>
    <dgm:cxn modelId="{C6C224BC-E48A-4242-98F5-85A9DB78BA01}" srcId="{319849E4-2EF6-D04C-9990-FDF84DADD3F6}" destId="{BF36DE01-D476-1C4C-A44D-CF3918731C63}" srcOrd="2" destOrd="0" parTransId="{5018E92A-917F-4E4F-ADC8-102C927BE4F7}" sibTransId="{6B0685B4-27F4-0345-9419-91DCDC9B89E3}"/>
    <dgm:cxn modelId="{EFA2E3C6-2CA6-6A49-9C57-7BB746347A21}" type="presOf" srcId="{BF36DE01-D476-1C4C-A44D-CF3918731C63}" destId="{1C43CBDA-E734-144F-A9F2-BAFC36E484FD}" srcOrd="0" destOrd="0" presId="urn:microsoft.com/office/officeart/2005/8/layout/matrix3"/>
    <dgm:cxn modelId="{88DEFF97-8FB4-F148-A074-9EE043AAD3C3}" type="presParOf" srcId="{CA0CF986-A9F5-1A43-94F3-FA445B3080FD}" destId="{45CD63F9-1203-4643-A7B4-0CDCE5DC28E1}" srcOrd="0" destOrd="0" presId="urn:microsoft.com/office/officeart/2005/8/layout/matrix3"/>
    <dgm:cxn modelId="{FB6FB874-C5F3-F340-98A8-6605E66E974B}" type="presParOf" srcId="{CA0CF986-A9F5-1A43-94F3-FA445B3080FD}" destId="{5F885292-F78C-314D-B7AB-F2D78F52B23F}" srcOrd="1" destOrd="0" presId="urn:microsoft.com/office/officeart/2005/8/layout/matrix3"/>
    <dgm:cxn modelId="{09A1BA79-5ECD-4048-8C45-A8F283A92FB9}" type="presParOf" srcId="{CA0CF986-A9F5-1A43-94F3-FA445B3080FD}" destId="{D59A6030-DCEB-1642-AF85-DE0F3C605CD6}" srcOrd="2" destOrd="0" presId="urn:microsoft.com/office/officeart/2005/8/layout/matrix3"/>
    <dgm:cxn modelId="{D0CD06FE-9E1B-BE40-A303-EF38E91F05BD}" type="presParOf" srcId="{CA0CF986-A9F5-1A43-94F3-FA445B3080FD}" destId="{1C43CBDA-E734-144F-A9F2-BAFC36E484FD}" srcOrd="3" destOrd="0" presId="urn:microsoft.com/office/officeart/2005/8/layout/matrix3"/>
    <dgm:cxn modelId="{0B3D4C6B-4938-1F4B-A497-09FB140D41D0}" type="presParOf" srcId="{CA0CF986-A9F5-1A43-94F3-FA445B3080FD}" destId="{B5974762-3A22-4A41-9AF5-723073B308F6}" srcOrd="4" destOrd="0" presId="urn:microsoft.com/office/officeart/2005/8/layout/matrix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C13538-CB68-E648-8911-FFAC137778EC}" type="doc">
      <dgm:prSet loTypeId="urn:microsoft.com/office/officeart/2005/8/layout/StepDownProcess" loCatId="" qsTypeId="urn:microsoft.com/office/officeart/2005/8/quickstyle/simple1" qsCatId="simple" csTypeId="urn:microsoft.com/office/officeart/2005/8/colors/colorful4" csCatId="colorful" phldr="1"/>
      <dgm:spPr/>
      <dgm:t>
        <a:bodyPr/>
        <a:lstStyle/>
        <a:p>
          <a:endParaRPr lang="en-GB"/>
        </a:p>
      </dgm:t>
    </dgm:pt>
    <dgm:pt modelId="{F9C5810D-5A11-9041-944F-946CA97B66BB}">
      <dgm:prSet phldrT="[Text]"/>
      <dgm:spPr/>
      <dgm:t>
        <a:bodyPr/>
        <a:lstStyle/>
        <a:p>
          <a:r>
            <a:rPr lang="en-GB" dirty="0"/>
            <a:t>Data pre-processing</a:t>
          </a:r>
        </a:p>
      </dgm:t>
    </dgm:pt>
    <dgm:pt modelId="{D6383896-0EDB-9548-AA18-85A0E925E775}" type="parTrans" cxnId="{5440048E-0500-F14A-B89A-39C04D87880A}">
      <dgm:prSet/>
      <dgm:spPr/>
      <dgm:t>
        <a:bodyPr/>
        <a:lstStyle/>
        <a:p>
          <a:endParaRPr lang="en-GB"/>
        </a:p>
      </dgm:t>
    </dgm:pt>
    <dgm:pt modelId="{A9F9CFAE-6EDA-B04B-A7C5-9CA78DD220F0}" type="sibTrans" cxnId="{5440048E-0500-F14A-B89A-39C04D87880A}">
      <dgm:prSet/>
      <dgm:spPr/>
      <dgm:t>
        <a:bodyPr/>
        <a:lstStyle/>
        <a:p>
          <a:endParaRPr lang="en-GB"/>
        </a:p>
      </dgm:t>
    </dgm:pt>
    <dgm:pt modelId="{71354DF9-41B4-D84B-8A6D-81273C8F4D60}">
      <dgm:prSet phldrT="[Text]"/>
      <dgm:spPr/>
      <dgm:t>
        <a:bodyPr/>
        <a:lstStyle/>
        <a:p>
          <a:r>
            <a:rPr lang="en-GB" dirty="0"/>
            <a:t>Feature encoding</a:t>
          </a:r>
        </a:p>
      </dgm:t>
    </dgm:pt>
    <dgm:pt modelId="{80EE8170-D23A-194E-87AF-9FBBD97DE210}" type="parTrans" cxnId="{B960E28A-9F91-424B-AE27-2A03B43FA1D7}">
      <dgm:prSet/>
      <dgm:spPr/>
      <dgm:t>
        <a:bodyPr/>
        <a:lstStyle/>
        <a:p>
          <a:endParaRPr lang="en-GB"/>
        </a:p>
      </dgm:t>
    </dgm:pt>
    <dgm:pt modelId="{C16A5D97-837A-9544-86E2-5C3DCFC5CC26}" type="sibTrans" cxnId="{B960E28A-9F91-424B-AE27-2A03B43FA1D7}">
      <dgm:prSet/>
      <dgm:spPr/>
      <dgm:t>
        <a:bodyPr/>
        <a:lstStyle/>
        <a:p>
          <a:endParaRPr lang="en-GB"/>
        </a:p>
      </dgm:t>
    </dgm:pt>
    <dgm:pt modelId="{D0C73073-D2FB-2A41-B678-FB52EB2A628B}">
      <dgm:prSet phldrT="[Text]"/>
      <dgm:spPr/>
      <dgm:t>
        <a:bodyPr/>
        <a:lstStyle/>
        <a:p>
          <a:r>
            <a:rPr lang="en-GB" dirty="0"/>
            <a:t>Feature selection</a:t>
          </a:r>
        </a:p>
      </dgm:t>
    </dgm:pt>
    <dgm:pt modelId="{AC24C9DA-F96E-3A46-B321-10AEE008DEAD}" type="parTrans" cxnId="{F186720B-6146-994C-9412-427A822EFCED}">
      <dgm:prSet/>
      <dgm:spPr/>
      <dgm:t>
        <a:bodyPr/>
        <a:lstStyle/>
        <a:p>
          <a:endParaRPr lang="en-GB"/>
        </a:p>
      </dgm:t>
    </dgm:pt>
    <dgm:pt modelId="{B72EB1C2-D062-9048-AADB-837D53B6A5BA}" type="sibTrans" cxnId="{F186720B-6146-994C-9412-427A822EFCED}">
      <dgm:prSet/>
      <dgm:spPr/>
      <dgm:t>
        <a:bodyPr/>
        <a:lstStyle/>
        <a:p>
          <a:endParaRPr lang="en-GB"/>
        </a:p>
      </dgm:t>
    </dgm:pt>
    <dgm:pt modelId="{59F47B6C-9575-334A-B3BC-A7D57BC278E9}">
      <dgm:prSet phldrT="[Text]"/>
      <dgm:spPr/>
      <dgm:t>
        <a:bodyPr/>
        <a:lstStyle/>
        <a:p>
          <a:r>
            <a:rPr lang="en-GB" dirty="0"/>
            <a:t>Feature engineering</a:t>
          </a:r>
        </a:p>
      </dgm:t>
    </dgm:pt>
    <dgm:pt modelId="{ABDCB1BF-91B0-1E43-9D34-6AA167ECB439}" type="parTrans" cxnId="{70A1CBFD-7D20-014E-9D7B-CCD5C27061EF}">
      <dgm:prSet/>
      <dgm:spPr/>
      <dgm:t>
        <a:bodyPr/>
        <a:lstStyle/>
        <a:p>
          <a:endParaRPr lang="en-GB"/>
        </a:p>
      </dgm:t>
    </dgm:pt>
    <dgm:pt modelId="{A77E16D0-D6C9-E345-80F3-8B0350908427}" type="sibTrans" cxnId="{70A1CBFD-7D20-014E-9D7B-CCD5C27061EF}">
      <dgm:prSet/>
      <dgm:spPr/>
      <dgm:t>
        <a:bodyPr/>
        <a:lstStyle/>
        <a:p>
          <a:endParaRPr lang="en-GB"/>
        </a:p>
      </dgm:t>
    </dgm:pt>
    <dgm:pt modelId="{BC43A665-FA7F-EE4A-814D-AFB4F9FEDC79}">
      <dgm:prSet phldrT="[Text]"/>
      <dgm:spPr/>
      <dgm:t>
        <a:bodyPr/>
        <a:lstStyle/>
        <a:p>
          <a:r>
            <a:rPr lang="en-GB" dirty="0"/>
            <a:t>Model training, validation, optimisation, and testing</a:t>
          </a:r>
        </a:p>
      </dgm:t>
    </dgm:pt>
    <dgm:pt modelId="{EB3F415C-1CE2-3444-9D35-AB9E18BF6CBC}" type="parTrans" cxnId="{37DDF4B6-7AD0-3144-B787-7AB3481EA1DB}">
      <dgm:prSet/>
      <dgm:spPr/>
      <dgm:t>
        <a:bodyPr/>
        <a:lstStyle/>
        <a:p>
          <a:endParaRPr lang="en-GB"/>
        </a:p>
      </dgm:t>
    </dgm:pt>
    <dgm:pt modelId="{84DC1421-D1A4-C841-8EE0-BA1281F6DA57}" type="sibTrans" cxnId="{37DDF4B6-7AD0-3144-B787-7AB3481EA1DB}">
      <dgm:prSet/>
      <dgm:spPr/>
      <dgm:t>
        <a:bodyPr/>
        <a:lstStyle/>
        <a:p>
          <a:endParaRPr lang="en-GB"/>
        </a:p>
      </dgm:t>
    </dgm:pt>
    <dgm:pt modelId="{EE2FE950-FFE7-1B4F-BF65-A0DFE1E45B6B}">
      <dgm:prSet phldrT="[Text]"/>
      <dgm:spPr/>
      <dgm:t>
        <a:bodyPr/>
        <a:lstStyle/>
        <a:p>
          <a:r>
            <a:rPr lang="en-GB" dirty="0"/>
            <a:t>API deployment and frontend</a:t>
          </a:r>
        </a:p>
      </dgm:t>
    </dgm:pt>
    <dgm:pt modelId="{6D04AFDA-6FD8-DD41-A7D3-B708250C263F}" type="parTrans" cxnId="{408E8E78-0DB3-1948-B809-E8D6549001D1}">
      <dgm:prSet/>
      <dgm:spPr/>
      <dgm:t>
        <a:bodyPr/>
        <a:lstStyle/>
        <a:p>
          <a:endParaRPr lang="en-GB"/>
        </a:p>
      </dgm:t>
    </dgm:pt>
    <dgm:pt modelId="{9A12C9C8-63F9-2042-AE24-EF11AFD29170}" type="sibTrans" cxnId="{408E8E78-0DB3-1948-B809-E8D6549001D1}">
      <dgm:prSet/>
      <dgm:spPr/>
      <dgm:t>
        <a:bodyPr/>
        <a:lstStyle/>
        <a:p>
          <a:endParaRPr lang="en-GB"/>
        </a:p>
      </dgm:t>
    </dgm:pt>
    <dgm:pt modelId="{48CB9059-51FE-8944-AB6A-9FA759437DDD}" type="pres">
      <dgm:prSet presAssocID="{EAC13538-CB68-E648-8911-FFAC137778EC}" presName="rootnode" presStyleCnt="0">
        <dgm:presLayoutVars>
          <dgm:chMax/>
          <dgm:chPref/>
          <dgm:dir/>
          <dgm:animLvl val="lvl"/>
        </dgm:presLayoutVars>
      </dgm:prSet>
      <dgm:spPr/>
    </dgm:pt>
    <dgm:pt modelId="{EF1BB15C-404F-D14F-A01E-E08469046A35}" type="pres">
      <dgm:prSet presAssocID="{F9C5810D-5A11-9041-944F-946CA97B66BB}" presName="composite" presStyleCnt="0"/>
      <dgm:spPr/>
    </dgm:pt>
    <dgm:pt modelId="{30FFAAA3-CB72-5148-A346-B99F7C53322D}" type="pres">
      <dgm:prSet presAssocID="{F9C5810D-5A11-9041-944F-946CA97B66BB}" presName="bentUpArrow1" presStyleLbl="alignImgPlace1" presStyleIdx="0" presStyleCnt="5"/>
      <dgm:spPr/>
    </dgm:pt>
    <dgm:pt modelId="{2EC656FE-CD1B-504D-9911-877B07E35514}" type="pres">
      <dgm:prSet presAssocID="{F9C5810D-5A11-9041-944F-946CA97B66BB}" presName="ParentText" presStyleLbl="node1" presStyleIdx="0" presStyleCnt="6" custLinFactNeighborY="-81594">
        <dgm:presLayoutVars>
          <dgm:chMax val="1"/>
          <dgm:chPref val="1"/>
          <dgm:bulletEnabled val="1"/>
        </dgm:presLayoutVars>
      </dgm:prSet>
      <dgm:spPr/>
    </dgm:pt>
    <dgm:pt modelId="{61B9636A-9524-904E-9BFA-1A1C284AF147}" type="pres">
      <dgm:prSet presAssocID="{F9C5810D-5A11-9041-944F-946CA97B66BB}" presName="ChildText" presStyleLbl="revTx" presStyleIdx="0" presStyleCnt="5">
        <dgm:presLayoutVars>
          <dgm:chMax val="0"/>
          <dgm:chPref val="0"/>
          <dgm:bulletEnabled val="1"/>
        </dgm:presLayoutVars>
      </dgm:prSet>
      <dgm:spPr/>
    </dgm:pt>
    <dgm:pt modelId="{C88A5938-9DA5-D64B-80EA-8E04181C10E9}" type="pres">
      <dgm:prSet presAssocID="{A9F9CFAE-6EDA-B04B-A7C5-9CA78DD220F0}" presName="sibTrans" presStyleCnt="0"/>
      <dgm:spPr/>
    </dgm:pt>
    <dgm:pt modelId="{556F8627-D9DC-294D-A5A8-3152C2E6D1AE}" type="pres">
      <dgm:prSet presAssocID="{71354DF9-41B4-D84B-8A6D-81273C8F4D60}" presName="composite" presStyleCnt="0"/>
      <dgm:spPr/>
    </dgm:pt>
    <dgm:pt modelId="{5533B3E9-435B-9548-8C46-84DF96470D73}" type="pres">
      <dgm:prSet presAssocID="{71354DF9-41B4-D84B-8A6D-81273C8F4D60}" presName="bentUpArrow1" presStyleLbl="alignImgPlace1" presStyleIdx="1" presStyleCnt="5"/>
      <dgm:spPr/>
    </dgm:pt>
    <dgm:pt modelId="{529EC1DC-3691-4743-8C84-C4C0894E876A}" type="pres">
      <dgm:prSet presAssocID="{71354DF9-41B4-D84B-8A6D-81273C8F4D60}" presName="ParentText" presStyleLbl="node1" presStyleIdx="1" presStyleCnt="6">
        <dgm:presLayoutVars>
          <dgm:chMax val="1"/>
          <dgm:chPref val="1"/>
          <dgm:bulletEnabled val="1"/>
        </dgm:presLayoutVars>
      </dgm:prSet>
      <dgm:spPr/>
    </dgm:pt>
    <dgm:pt modelId="{D6FC00CE-7E54-9947-9D24-4B7CE9F15775}" type="pres">
      <dgm:prSet presAssocID="{71354DF9-41B4-D84B-8A6D-81273C8F4D60}" presName="ChildText" presStyleLbl="revTx" presStyleIdx="1" presStyleCnt="5">
        <dgm:presLayoutVars>
          <dgm:chMax val="0"/>
          <dgm:chPref val="0"/>
          <dgm:bulletEnabled val="1"/>
        </dgm:presLayoutVars>
      </dgm:prSet>
      <dgm:spPr/>
    </dgm:pt>
    <dgm:pt modelId="{3FCBD77A-F17F-5B4A-A143-8939607679FA}" type="pres">
      <dgm:prSet presAssocID="{C16A5D97-837A-9544-86E2-5C3DCFC5CC26}" presName="sibTrans" presStyleCnt="0"/>
      <dgm:spPr/>
    </dgm:pt>
    <dgm:pt modelId="{F91148E5-C49C-1446-A2E8-C6D6E356D4A3}" type="pres">
      <dgm:prSet presAssocID="{D0C73073-D2FB-2A41-B678-FB52EB2A628B}" presName="composite" presStyleCnt="0"/>
      <dgm:spPr/>
    </dgm:pt>
    <dgm:pt modelId="{493A7B34-24BC-D64C-8170-671D83242287}" type="pres">
      <dgm:prSet presAssocID="{D0C73073-D2FB-2A41-B678-FB52EB2A628B}" presName="bentUpArrow1" presStyleLbl="alignImgPlace1" presStyleIdx="2" presStyleCnt="5"/>
      <dgm:spPr/>
    </dgm:pt>
    <dgm:pt modelId="{A7337B74-3B92-3B4E-A71E-A807306289CC}" type="pres">
      <dgm:prSet presAssocID="{D0C73073-D2FB-2A41-B678-FB52EB2A628B}" presName="ParentText" presStyleLbl="node1" presStyleIdx="2" presStyleCnt="6">
        <dgm:presLayoutVars>
          <dgm:chMax val="1"/>
          <dgm:chPref val="1"/>
          <dgm:bulletEnabled val="1"/>
        </dgm:presLayoutVars>
      </dgm:prSet>
      <dgm:spPr/>
    </dgm:pt>
    <dgm:pt modelId="{8EA2686A-09F9-464B-841E-E673D8C95095}" type="pres">
      <dgm:prSet presAssocID="{D0C73073-D2FB-2A41-B678-FB52EB2A628B}" presName="ChildText" presStyleLbl="revTx" presStyleIdx="2" presStyleCnt="5">
        <dgm:presLayoutVars>
          <dgm:chMax val="0"/>
          <dgm:chPref val="0"/>
          <dgm:bulletEnabled val="1"/>
        </dgm:presLayoutVars>
      </dgm:prSet>
      <dgm:spPr/>
    </dgm:pt>
    <dgm:pt modelId="{A8656C07-50BE-5442-9F0C-E6D2B1353F09}" type="pres">
      <dgm:prSet presAssocID="{B72EB1C2-D062-9048-AADB-837D53B6A5BA}" presName="sibTrans" presStyleCnt="0"/>
      <dgm:spPr/>
    </dgm:pt>
    <dgm:pt modelId="{DB5458DF-90F8-9D4D-A53B-E6170693C8F8}" type="pres">
      <dgm:prSet presAssocID="{59F47B6C-9575-334A-B3BC-A7D57BC278E9}" presName="composite" presStyleCnt="0"/>
      <dgm:spPr/>
    </dgm:pt>
    <dgm:pt modelId="{CD1453EB-7739-E940-BAA0-E19455F29F69}" type="pres">
      <dgm:prSet presAssocID="{59F47B6C-9575-334A-B3BC-A7D57BC278E9}" presName="bentUpArrow1" presStyleLbl="alignImgPlace1" presStyleIdx="3" presStyleCnt="5"/>
      <dgm:spPr/>
    </dgm:pt>
    <dgm:pt modelId="{4E86CB69-64F3-954D-AFFB-8DDFE2A35F16}" type="pres">
      <dgm:prSet presAssocID="{59F47B6C-9575-334A-B3BC-A7D57BC278E9}" presName="ParentText" presStyleLbl="node1" presStyleIdx="3" presStyleCnt="6">
        <dgm:presLayoutVars>
          <dgm:chMax val="1"/>
          <dgm:chPref val="1"/>
          <dgm:bulletEnabled val="1"/>
        </dgm:presLayoutVars>
      </dgm:prSet>
      <dgm:spPr/>
    </dgm:pt>
    <dgm:pt modelId="{BC502FEE-39E4-2D42-B3AD-7913B4E9B9D6}" type="pres">
      <dgm:prSet presAssocID="{59F47B6C-9575-334A-B3BC-A7D57BC278E9}" presName="ChildText" presStyleLbl="revTx" presStyleIdx="3" presStyleCnt="5">
        <dgm:presLayoutVars>
          <dgm:chMax val="0"/>
          <dgm:chPref val="0"/>
          <dgm:bulletEnabled val="1"/>
        </dgm:presLayoutVars>
      </dgm:prSet>
      <dgm:spPr/>
    </dgm:pt>
    <dgm:pt modelId="{AAB94FE3-D202-694A-9D0D-F645B942890A}" type="pres">
      <dgm:prSet presAssocID="{A77E16D0-D6C9-E345-80F3-8B0350908427}" presName="sibTrans" presStyleCnt="0"/>
      <dgm:spPr/>
    </dgm:pt>
    <dgm:pt modelId="{FAAB935E-E11D-224A-AFB1-E779FD0A069F}" type="pres">
      <dgm:prSet presAssocID="{BC43A665-FA7F-EE4A-814D-AFB4F9FEDC79}" presName="composite" presStyleCnt="0"/>
      <dgm:spPr/>
    </dgm:pt>
    <dgm:pt modelId="{A06FCED5-5CEF-5C46-87B0-69DBA733343E}" type="pres">
      <dgm:prSet presAssocID="{BC43A665-FA7F-EE4A-814D-AFB4F9FEDC79}" presName="bentUpArrow1" presStyleLbl="alignImgPlace1" presStyleIdx="4" presStyleCnt="5"/>
      <dgm:spPr/>
    </dgm:pt>
    <dgm:pt modelId="{03E02E07-4F84-CC4C-AC7B-A5DF45EAEFFC}" type="pres">
      <dgm:prSet presAssocID="{BC43A665-FA7F-EE4A-814D-AFB4F9FEDC79}" presName="ParentText" presStyleLbl="node1" presStyleIdx="4" presStyleCnt="6">
        <dgm:presLayoutVars>
          <dgm:chMax val="1"/>
          <dgm:chPref val="1"/>
          <dgm:bulletEnabled val="1"/>
        </dgm:presLayoutVars>
      </dgm:prSet>
      <dgm:spPr/>
    </dgm:pt>
    <dgm:pt modelId="{9AC6CA3C-5629-7B4D-B90A-BC6C18DB6817}" type="pres">
      <dgm:prSet presAssocID="{BC43A665-FA7F-EE4A-814D-AFB4F9FEDC79}" presName="ChildText" presStyleLbl="revTx" presStyleIdx="4" presStyleCnt="5">
        <dgm:presLayoutVars>
          <dgm:chMax val="0"/>
          <dgm:chPref val="0"/>
          <dgm:bulletEnabled val="1"/>
        </dgm:presLayoutVars>
      </dgm:prSet>
      <dgm:spPr/>
    </dgm:pt>
    <dgm:pt modelId="{229C0D80-E61F-D44D-B6D7-AAE8DF15BABE}" type="pres">
      <dgm:prSet presAssocID="{84DC1421-D1A4-C841-8EE0-BA1281F6DA57}" presName="sibTrans" presStyleCnt="0"/>
      <dgm:spPr/>
    </dgm:pt>
    <dgm:pt modelId="{C611BACD-A7F6-4F4C-889B-49CFEDFFB758}" type="pres">
      <dgm:prSet presAssocID="{EE2FE950-FFE7-1B4F-BF65-A0DFE1E45B6B}" presName="composite" presStyleCnt="0"/>
      <dgm:spPr/>
    </dgm:pt>
    <dgm:pt modelId="{6BE989D2-DE32-724C-A9FD-BA2F01C60EFD}" type="pres">
      <dgm:prSet presAssocID="{EE2FE950-FFE7-1B4F-BF65-A0DFE1E45B6B}" presName="ParentText" presStyleLbl="node1" presStyleIdx="5" presStyleCnt="6">
        <dgm:presLayoutVars>
          <dgm:chMax val="1"/>
          <dgm:chPref val="1"/>
          <dgm:bulletEnabled val="1"/>
        </dgm:presLayoutVars>
      </dgm:prSet>
      <dgm:spPr/>
    </dgm:pt>
  </dgm:ptLst>
  <dgm:cxnLst>
    <dgm:cxn modelId="{CF3E6901-B80C-3B48-AB39-8E4910ECA6C4}" type="presOf" srcId="{EAC13538-CB68-E648-8911-FFAC137778EC}" destId="{48CB9059-51FE-8944-AB6A-9FA759437DDD}" srcOrd="0" destOrd="0" presId="urn:microsoft.com/office/officeart/2005/8/layout/StepDownProcess"/>
    <dgm:cxn modelId="{F186720B-6146-994C-9412-427A822EFCED}" srcId="{EAC13538-CB68-E648-8911-FFAC137778EC}" destId="{D0C73073-D2FB-2A41-B678-FB52EB2A628B}" srcOrd="2" destOrd="0" parTransId="{AC24C9DA-F96E-3A46-B321-10AEE008DEAD}" sibTransId="{B72EB1C2-D062-9048-AADB-837D53B6A5BA}"/>
    <dgm:cxn modelId="{B0210413-CDB2-8E41-BD2D-9C171CDE8111}" type="presOf" srcId="{59F47B6C-9575-334A-B3BC-A7D57BC278E9}" destId="{4E86CB69-64F3-954D-AFFB-8DDFE2A35F16}" srcOrd="0" destOrd="0" presId="urn:microsoft.com/office/officeart/2005/8/layout/StepDownProcess"/>
    <dgm:cxn modelId="{2B424617-00BE-1241-A6F1-00D0425EC9A6}" type="presOf" srcId="{71354DF9-41B4-D84B-8A6D-81273C8F4D60}" destId="{529EC1DC-3691-4743-8C84-C4C0894E876A}" srcOrd="0" destOrd="0" presId="urn:microsoft.com/office/officeart/2005/8/layout/StepDownProcess"/>
    <dgm:cxn modelId="{EFD8014A-CD79-204D-AAEE-E63F359FE3BE}" type="presOf" srcId="{D0C73073-D2FB-2A41-B678-FB52EB2A628B}" destId="{A7337B74-3B92-3B4E-A71E-A807306289CC}" srcOrd="0" destOrd="0" presId="urn:microsoft.com/office/officeart/2005/8/layout/StepDownProcess"/>
    <dgm:cxn modelId="{408E8E78-0DB3-1948-B809-E8D6549001D1}" srcId="{EAC13538-CB68-E648-8911-FFAC137778EC}" destId="{EE2FE950-FFE7-1B4F-BF65-A0DFE1E45B6B}" srcOrd="5" destOrd="0" parTransId="{6D04AFDA-6FD8-DD41-A7D3-B708250C263F}" sibTransId="{9A12C9C8-63F9-2042-AE24-EF11AFD29170}"/>
    <dgm:cxn modelId="{B960E28A-9F91-424B-AE27-2A03B43FA1D7}" srcId="{EAC13538-CB68-E648-8911-FFAC137778EC}" destId="{71354DF9-41B4-D84B-8A6D-81273C8F4D60}" srcOrd="1" destOrd="0" parTransId="{80EE8170-D23A-194E-87AF-9FBBD97DE210}" sibTransId="{C16A5D97-837A-9544-86E2-5C3DCFC5CC26}"/>
    <dgm:cxn modelId="{162D748D-6875-AF42-AE0E-0AEABF036300}" type="presOf" srcId="{F9C5810D-5A11-9041-944F-946CA97B66BB}" destId="{2EC656FE-CD1B-504D-9911-877B07E35514}" srcOrd="0" destOrd="0" presId="urn:microsoft.com/office/officeart/2005/8/layout/StepDownProcess"/>
    <dgm:cxn modelId="{5440048E-0500-F14A-B89A-39C04D87880A}" srcId="{EAC13538-CB68-E648-8911-FFAC137778EC}" destId="{F9C5810D-5A11-9041-944F-946CA97B66BB}" srcOrd="0" destOrd="0" parTransId="{D6383896-0EDB-9548-AA18-85A0E925E775}" sibTransId="{A9F9CFAE-6EDA-B04B-A7C5-9CA78DD220F0}"/>
    <dgm:cxn modelId="{37DDF4B6-7AD0-3144-B787-7AB3481EA1DB}" srcId="{EAC13538-CB68-E648-8911-FFAC137778EC}" destId="{BC43A665-FA7F-EE4A-814D-AFB4F9FEDC79}" srcOrd="4" destOrd="0" parTransId="{EB3F415C-1CE2-3444-9D35-AB9E18BF6CBC}" sibTransId="{84DC1421-D1A4-C841-8EE0-BA1281F6DA57}"/>
    <dgm:cxn modelId="{A135AECC-7AF1-D047-B51F-74FE6E25D9B2}" type="presOf" srcId="{EE2FE950-FFE7-1B4F-BF65-A0DFE1E45B6B}" destId="{6BE989D2-DE32-724C-A9FD-BA2F01C60EFD}" srcOrd="0" destOrd="0" presId="urn:microsoft.com/office/officeart/2005/8/layout/StepDownProcess"/>
    <dgm:cxn modelId="{70A1CBFD-7D20-014E-9D7B-CCD5C27061EF}" srcId="{EAC13538-CB68-E648-8911-FFAC137778EC}" destId="{59F47B6C-9575-334A-B3BC-A7D57BC278E9}" srcOrd="3" destOrd="0" parTransId="{ABDCB1BF-91B0-1E43-9D34-6AA167ECB439}" sibTransId="{A77E16D0-D6C9-E345-80F3-8B0350908427}"/>
    <dgm:cxn modelId="{292214FE-920F-C240-93BD-193E2B3DF039}" type="presOf" srcId="{BC43A665-FA7F-EE4A-814D-AFB4F9FEDC79}" destId="{03E02E07-4F84-CC4C-AC7B-A5DF45EAEFFC}" srcOrd="0" destOrd="0" presId="urn:microsoft.com/office/officeart/2005/8/layout/StepDownProcess"/>
    <dgm:cxn modelId="{4AAA3A32-637E-2E46-A860-0D8D8983FBD1}" type="presParOf" srcId="{48CB9059-51FE-8944-AB6A-9FA759437DDD}" destId="{EF1BB15C-404F-D14F-A01E-E08469046A35}" srcOrd="0" destOrd="0" presId="urn:microsoft.com/office/officeart/2005/8/layout/StepDownProcess"/>
    <dgm:cxn modelId="{858EB109-A722-DA4D-97AC-40AF1137281B}" type="presParOf" srcId="{EF1BB15C-404F-D14F-A01E-E08469046A35}" destId="{30FFAAA3-CB72-5148-A346-B99F7C53322D}" srcOrd="0" destOrd="0" presId="urn:microsoft.com/office/officeart/2005/8/layout/StepDownProcess"/>
    <dgm:cxn modelId="{5B97D18B-583A-5F4E-9DA0-CAFB33E55095}" type="presParOf" srcId="{EF1BB15C-404F-D14F-A01E-E08469046A35}" destId="{2EC656FE-CD1B-504D-9911-877B07E35514}" srcOrd="1" destOrd="0" presId="urn:microsoft.com/office/officeart/2005/8/layout/StepDownProcess"/>
    <dgm:cxn modelId="{C83B3A8C-DF95-F541-8FD3-41586AB842ED}" type="presParOf" srcId="{EF1BB15C-404F-D14F-A01E-E08469046A35}" destId="{61B9636A-9524-904E-9BFA-1A1C284AF147}" srcOrd="2" destOrd="0" presId="urn:microsoft.com/office/officeart/2005/8/layout/StepDownProcess"/>
    <dgm:cxn modelId="{2260F06B-79E1-8F48-B2F0-A5607849D029}" type="presParOf" srcId="{48CB9059-51FE-8944-AB6A-9FA759437DDD}" destId="{C88A5938-9DA5-D64B-80EA-8E04181C10E9}" srcOrd="1" destOrd="0" presId="urn:microsoft.com/office/officeart/2005/8/layout/StepDownProcess"/>
    <dgm:cxn modelId="{3454E639-FAF3-FC4A-BF50-634A119152FE}" type="presParOf" srcId="{48CB9059-51FE-8944-AB6A-9FA759437DDD}" destId="{556F8627-D9DC-294D-A5A8-3152C2E6D1AE}" srcOrd="2" destOrd="0" presId="urn:microsoft.com/office/officeart/2005/8/layout/StepDownProcess"/>
    <dgm:cxn modelId="{4DC2F5E8-28B6-6A45-B4B1-4D3612BF9752}" type="presParOf" srcId="{556F8627-D9DC-294D-A5A8-3152C2E6D1AE}" destId="{5533B3E9-435B-9548-8C46-84DF96470D73}" srcOrd="0" destOrd="0" presId="urn:microsoft.com/office/officeart/2005/8/layout/StepDownProcess"/>
    <dgm:cxn modelId="{E20D6F66-9CE2-AA4C-B9D3-73044D91B0EA}" type="presParOf" srcId="{556F8627-D9DC-294D-A5A8-3152C2E6D1AE}" destId="{529EC1DC-3691-4743-8C84-C4C0894E876A}" srcOrd="1" destOrd="0" presId="urn:microsoft.com/office/officeart/2005/8/layout/StepDownProcess"/>
    <dgm:cxn modelId="{20616739-07DD-5F4D-9A08-CBCE5420DEFD}" type="presParOf" srcId="{556F8627-D9DC-294D-A5A8-3152C2E6D1AE}" destId="{D6FC00CE-7E54-9947-9D24-4B7CE9F15775}" srcOrd="2" destOrd="0" presId="urn:microsoft.com/office/officeart/2005/8/layout/StepDownProcess"/>
    <dgm:cxn modelId="{679FB76C-98BE-214C-B000-4EE5CD4FC2B4}" type="presParOf" srcId="{48CB9059-51FE-8944-AB6A-9FA759437DDD}" destId="{3FCBD77A-F17F-5B4A-A143-8939607679FA}" srcOrd="3" destOrd="0" presId="urn:microsoft.com/office/officeart/2005/8/layout/StepDownProcess"/>
    <dgm:cxn modelId="{DB39B554-FA83-FE4B-AA52-FA088A0C0763}" type="presParOf" srcId="{48CB9059-51FE-8944-AB6A-9FA759437DDD}" destId="{F91148E5-C49C-1446-A2E8-C6D6E356D4A3}" srcOrd="4" destOrd="0" presId="urn:microsoft.com/office/officeart/2005/8/layout/StepDownProcess"/>
    <dgm:cxn modelId="{1FC96312-28A1-4A48-AF56-82269C872384}" type="presParOf" srcId="{F91148E5-C49C-1446-A2E8-C6D6E356D4A3}" destId="{493A7B34-24BC-D64C-8170-671D83242287}" srcOrd="0" destOrd="0" presId="urn:microsoft.com/office/officeart/2005/8/layout/StepDownProcess"/>
    <dgm:cxn modelId="{ED01ED08-B294-9042-94A5-AA61A32DACE0}" type="presParOf" srcId="{F91148E5-C49C-1446-A2E8-C6D6E356D4A3}" destId="{A7337B74-3B92-3B4E-A71E-A807306289CC}" srcOrd="1" destOrd="0" presId="urn:microsoft.com/office/officeart/2005/8/layout/StepDownProcess"/>
    <dgm:cxn modelId="{C23C83B5-E7A1-DB4F-86A4-2F08AE520588}" type="presParOf" srcId="{F91148E5-C49C-1446-A2E8-C6D6E356D4A3}" destId="{8EA2686A-09F9-464B-841E-E673D8C95095}" srcOrd="2" destOrd="0" presId="urn:microsoft.com/office/officeart/2005/8/layout/StepDownProcess"/>
    <dgm:cxn modelId="{E1068E62-4D1B-EF4C-959E-10E35DECD0E1}" type="presParOf" srcId="{48CB9059-51FE-8944-AB6A-9FA759437DDD}" destId="{A8656C07-50BE-5442-9F0C-E6D2B1353F09}" srcOrd="5" destOrd="0" presId="urn:microsoft.com/office/officeart/2005/8/layout/StepDownProcess"/>
    <dgm:cxn modelId="{02F263C9-018E-4241-9785-46DCF6BAF612}" type="presParOf" srcId="{48CB9059-51FE-8944-AB6A-9FA759437DDD}" destId="{DB5458DF-90F8-9D4D-A53B-E6170693C8F8}" srcOrd="6" destOrd="0" presId="urn:microsoft.com/office/officeart/2005/8/layout/StepDownProcess"/>
    <dgm:cxn modelId="{66C39317-6177-2746-9DDA-9371CCED0F00}" type="presParOf" srcId="{DB5458DF-90F8-9D4D-A53B-E6170693C8F8}" destId="{CD1453EB-7739-E940-BAA0-E19455F29F69}" srcOrd="0" destOrd="0" presId="urn:microsoft.com/office/officeart/2005/8/layout/StepDownProcess"/>
    <dgm:cxn modelId="{4C97E985-9C7B-6C48-A06F-9796A40BFA70}" type="presParOf" srcId="{DB5458DF-90F8-9D4D-A53B-E6170693C8F8}" destId="{4E86CB69-64F3-954D-AFFB-8DDFE2A35F16}" srcOrd="1" destOrd="0" presId="urn:microsoft.com/office/officeart/2005/8/layout/StepDownProcess"/>
    <dgm:cxn modelId="{F504AEC0-6F29-0548-83F3-FA6A3553DB27}" type="presParOf" srcId="{DB5458DF-90F8-9D4D-A53B-E6170693C8F8}" destId="{BC502FEE-39E4-2D42-B3AD-7913B4E9B9D6}" srcOrd="2" destOrd="0" presId="urn:microsoft.com/office/officeart/2005/8/layout/StepDownProcess"/>
    <dgm:cxn modelId="{664EB9BD-7833-E742-B12F-67BCF221EC69}" type="presParOf" srcId="{48CB9059-51FE-8944-AB6A-9FA759437DDD}" destId="{AAB94FE3-D202-694A-9D0D-F645B942890A}" srcOrd="7" destOrd="0" presId="urn:microsoft.com/office/officeart/2005/8/layout/StepDownProcess"/>
    <dgm:cxn modelId="{6FB1093B-AEEE-3440-B817-2163FD11FB8F}" type="presParOf" srcId="{48CB9059-51FE-8944-AB6A-9FA759437DDD}" destId="{FAAB935E-E11D-224A-AFB1-E779FD0A069F}" srcOrd="8" destOrd="0" presId="urn:microsoft.com/office/officeart/2005/8/layout/StepDownProcess"/>
    <dgm:cxn modelId="{C6F14A76-14CB-5940-9376-4CC0B3D3E9BA}" type="presParOf" srcId="{FAAB935E-E11D-224A-AFB1-E779FD0A069F}" destId="{A06FCED5-5CEF-5C46-87B0-69DBA733343E}" srcOrd="0" destOrd="0" presId="urn:microsoft.com/office/officeart/2005/8/layout/StepDownProcess"/>
    <dgm:cxn modelId="{F71D29CF-A6B3-BA4E-B8EC-337AE559C791}" type="presParOf" srcId="{FAAB935E-E11D-224A-AFB1-E779FD0A069F}" destId="{03E02E07-4F84-CC4C-AC7B-A5DF45EAEFFC}" srcOrd="1" destOrd="0" presId="urn:microsoft.com/office/officeart/2005/8/layout/StepDownProcess"/>
    <dgm:cxn modelId="{49E47642-295C-1A4B-BB41-86F9A8C17877}" type="presParOf" srcId="{FAAB935E-E11D-224A-AFB1-E779FD0A069F}" destId="{9AC6CA3C-5629-7B4D-B90A-BC6C18DB6817}" srcOrd="2" destOrd="0" presId="urn:microsoft.com/office/officeart/2005/8/layout/StepDownProcess"/>
    <dgm:cxn modelId="{69DE7B63-7AC5-6842-B167-73072C8FB434}" type="presParOf" srcId="{48CB9059-51FE-8944-AB6A-9FA759437DDD}" destId="{229C0D80-E61F-D44D-B6D7-AAE8DF15BABE}" srcOrd="9" destOrd="0" presId="urn:microsoft.com/office/officeart/2005/8/layout/StepDownProcess"/>
    <dgm:cxn modelId="{BAA5B10D-8352-F044-BDF5-956AEBEF5121}" type="presParOf" srcId="{48CB9059-51FE-8944-AB6A-9FA759437DDD}" destId="{C611BACD-A7F6-4F4C-889B-49CFEDFFB758}" srcOrd="10" destOrd="0" presId="urn:microsoft.com/office/officeart/2005/8/layout/StepDownProcess"/>
    <dgm:cxn modelId="{9754C3B8-5A9E-9A47-AC97-5C0D3C8967EA}" type="presParOf" srcId="{C611BACD-A7F6-4F4C-889B-49CFEDFFB758}" destId="{6BE989D2-DE32-724C-A9FD-BA2F01C60EFD}" srcOrd="0" destOrd="0" presId="urn:microsoft.com/office/officeart/2005/8/layout/StepDown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6E95B7-AAD8-2C4F-8459-B6DE4B1FF17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GB"/>
        </a:p>
      </dgm:t>
    </dgm:pt>
    <dgm:pt modelId="{49113484-3CB9-2B48-AF91-4CE29EA27618}">
      <dgm:prSet phldrT="[Text]"/>
      <dgm:spPr/>
      <dgm:t>
        <a:bodyPr/>
        <a:lstStyle/>
        <a:p>
          <a:pPr>
            <a:lnSpc>
              <a:spcPct val="100000"/>
            </a:lnSpc>
            <a:defRPr b="1"/>
          </a:pPr>
          <a:r>
            <a:rPr lang="en-GB" dirty="0"/>
            <a:t>Appropriate referencing</a:t>
          </a:r>
        </a:p>
      </dgm:t>
    </dgm:pt>
    <dgm:pt modelId="{4ECD38BF-5F0D-2045-8859-EDF21ED29DA9}" type="parTrans" cxnId="{7050C207-4C41-BE47-AD5A-23D9B429EAAA}">
      <dgm:prSet/>
      <dgm:spPr/>
      <dgm:t>
        <a:bodyPr/>
        <a:lstStyle/>
        <a:p>
          <a:endParaRPr lang="en-GB"/>
        </a:p>
      </dgm:t>
    </dgm:pt>
    <dgm:pt modelId="{E391F45A-0C78-C243-9CB3-675C89852A57}" type="sibTrans" cxnId="{7050C207-4C41-BE47-AD5A-23D9B429EAAA}">
      <dgm:prSet/>
      <dgm:spPr/>
      <dgm:t>
        <a:bodyPr/>
        <a:lstStyle/>
        <a:p>
          <a:endParaRPr lang="en-GB"/>
        </a:p>
      </dgm:t>
    </dgm:pt>
    <dgm:pt modelId="{510F4890-854C-FA48-B891-AA724F97B09C}">
      <dgm:prSet phldrT="[Text]"/>
      <dgm:spPr/>
      <dgm:t>
        <a:bodyPr/>
        <a:lstStyle/>
        <a:p>
          <a:pPr>
            <a:lnSpc>
              <a:spcPct val="100000"/>
            </a:lnSpc>
          </a:pPr>
          <a:r>
            <a:rPr lang="en-GB" dirty="0"/>
            <a:t>Appropriate citations</a:t>
          </a:r>
        </a:p>
      </dgm:t>
    </dgm:pt>
    <dgm:pt modelId="{F2DB4380-85D3-8B48-B35F-F90A16F38FF7}" type="parTrans" cxnId="{ED66A32E-85D9-6447-A4D9-A6D5D7B51C3B}">
      <dgm:prSet/>
      <dgm:spPr/>
      <dgm:t>
        <a:bodyPr/>
        <a:lstStyle/>
        <a:p>
          <a:endParaRPr lang="en-GB"/>
        </a:p>
      </dgm:t>
    </dgm:pt>
    <dgm:pt modelId="{236E0110-784E-3049-B47C-353A0B69D2AA}" type="sibTrans" cxnId="{ED66A32E-85D9-6447-A4D9-A6D5D7B51C3B}">
      <dgm:prSet/>
      <dgm:spPr/>
      <dgm:t>
        <a:bodyPr/>
        <a:lstStyle/>
        <a:p>
          <a:endParaRPr lang="en-GB"/>
        </a:p>
      </dgm:t>
    </dgm:pt>
    <dgm:pt modelId="{E2B291A1-2634-094B-8FD3-3D9AA2F89EAE}">
      <dgm:prSet phldrT="[Text]"/>
      <dgm:spPr/>
      <dgm:t>
        <a:bodyPr/>
        <a:lstStyle/>
        <a:p>
          <a:pPr>
            <a:lnSpc>
              <a:spcPct val="100000"/>
            </a:lnSpc>
          </a:pPr>
          <a:r>
            <a:rPr lang="en-GB" dirty="0"/>
            <a:t>Correctly acknowledged</a:t>
          </a:r>
        </a:p>
      </dgm:t>
    </dgm:pt>
    <dgm:pt modelId="{3BE23A4C-52C7-EE43-992D-875C41D05BBB}" type="parTrans" cxnId="{BE4ACD73-DD07-1E4E-B316-A245815429BD}">
      <dgm:prSet/>
      <dgm:spPr/>
      <dgm:t>
        <a:bodyPr/>
        <a:lstStyle/>
        <a:p>
          <a:endParaRPr lang="en-GB"/>
        </a:p>
      </dgm:t>
    </dgm:pt>
    <dgm:pt modelId="{6E4BA07C-BD2F-A940-A277-CBF25903B439}" type="sibTrans" cxnId="{BE4ACD73-DD07-1E4E-B316-A245815429BD}">
      <dgm:prSet/>
      <dgm:spPr/>
      <dgm:t>
        <a:bodyPr/>
        <a:lstStyle/>
        <a:p>
          <a:endParaRPr lang="en-GB"/>
        </a:p>
      </dgm:t>
    </dgm:pt>
    <dgm:pt modelId="{4E2E4946-C355-4042-90EC-15E849EDA27F}">
      <dgm:prSet phldrT="[Text]"/>
      <dgm:spPr/>
      <dgm:t>
        <a:bodyPr/>
        <a:lstStyle/>
        <a:p>
          <a:pPr>
            <a:lnSpc>
              <a:spcPct val="100000"/>
            </a:lnSpc>
            <a:defRPr b="1"/>
          </a:pPr>
          <a:r>
            <a:rPr lang="en-GB" dirty="0"/>
            <a:t>Safe and permitted usage</a:t>
          </a:r>
        </a:p>
      </dgm:t>
    </dgm:pt>
    <dgm:pt modelId="{3C8C7D5F-DBA5-DD42-ADDF-B800C7EFAD08}" type="parTrans" cxnId="{73AC112F-6507-EA44-B8E1-E274B46AA4FE}">
      <dgm:prSet/>
      <dgm:spPr/>
      <dgm:t>
        <a:bodyPr/>
        <a:lstStyle/>
        <a:p>
          <a:endParaRPr lang="en-GB"/>
        </a:p>
      </dgm:t>
    </dgm:pt>
    <dgm:pt modelId="{3C680B2B-8E77-6E4E-874E-B7C424591A12}" type="sibTrans" cxnId="{73AC112F-6507-EA44-B8E1-E274B46AA4FE}">
      <dgm:prSet/>
      <dgm:spPr/>
      <dgm:t>
        <a:bodyPr/>
        <a:lstStyle/>
        <a:p>
          <a:endParaRPr lang="en-GB"/>
        </a:p>
      </dgm:t>
    </dgm:pt>
    <dgm:pt modelId="{A41363CC-46F7-C640-B3CD-5AC04DE4DAB4}">
      <dgm:prSet phldrT="[Text]"/>
      <dgm:spPr/>
      <dgm:t>
        <a:bodyPr/>
        <a:lstStyle/>
        <a:p>
          <a:pPr>
            <a:lnSpc>
              <a:spcPct val="100000"/>
            </a:lnSpc>
          </a:pPr>
          <a:r>
            <a:rPr lang="en-GB" dirty="0"/>
            <a:t>Permissive licence</a:t>
          </a:r>
        </a:p>
      </dgm:t>
    </dgm:pt>
    <dgm:pt modelId="{4EBEB68D-BF2A-9441-8B81-17A7572E02A5}" type="parTrans" cxnId="{D63E0F97-3DF9-7447-A516-292130D0DD71}">
      <dgm:prSet/>
      <dgm:spPr/>
      <dgm:t>
        <a:bodyPr/>
        <a:lstStyle/>
        <a:p>
          <a:endParaRPr lang="en-GB"/>
        </a:p>
      </dgm:t>
    </dgm:pt>
    <dgm:pt modelId="{A36039BB-98DA-564D-8816-C524015FED70}" type="sibTrans" cxnId="{D63E0F97-3DF9-7447-A516-292130D0DD71}">
      <dgm:prSet/>
      <dgm:spPr/>
      <dgm:t>
        <a:bodyPr/>
        <a:lstStyle/>
        <a:p>
          <a:endParaRPr lang="en-GB"/>
        </a:p>
      </dgm:t>
    </dgm:pt>
    <dgm:pt modelId="{131798CF-418A-A94F-87B1-F6488E053235}">
      <dgm:prSet phldrT="[Text]"/>
      <dgm:spPr/>
      <dgm:t>
        <a:bodyPr/>
        <a:lstStyle/>
        <a:p>
          <a:pPr>
            <a:lnSpc>
              <a:spcPct val="100000"/>
            </a:lnSpc>
          </a:pPr>
          <a:r>
            <a:rPr lang="en-GB" dirty="0"/>
            <a:t>Publicly available</a:t>
          </a:r>
        </a:p>
      </dgm:t>
    </dgm:pt>
    <dgm:pt modelId="{969C7F68-C57E-0F47-879F-DE453108C0B0}" type="parTrans" cxnId="{54F01844-5912-CB41-98C6-339BA00963E0}">
      <dgm:prSet/>
      <dgm:spPr/>
      <dgm:t>
        <a:bodyPr/>
        <a:lstStyle/>
        <a:p>
          <a:endParaRPr lang="en-GB"/>
        </a:p>
      </dgm:t>
    </dgm:pt>
    <dgm:pt modelId="{9CEF0580-3A35-A04D-B4D8-83C57BA3C4BD}" type="sibTrans" cxnId="{54F01844-5912-CB41-98C6-339BA00963E0}">
      <dgm:prSet/>
      <dgm:spPr/>
      <dgm:t>
        <a:bodyPr/>
        <a:lstStyle/>
        <a:p>
          <a:endParaRPr lang="en-GB"/>
        </a:p>
      </dgm:t>
    </dgm:pt>
    <dgm:pt modelId="{E25ED439-DE88-4345-A85D-0549E6B92384}">
      <dgm:prSet phldrT="[Text]"/>
      <dgm:spPr/>
      <dgm:t>
        <a:bodyPr/>
        <a:lstStyle/>
        <a:p>
          <a:pPr>
            <a:lnSpc>
              <a:spcPct val="100000"/>
            </a:lnSpc>
          </a:pPr>
          <a:r>
            <a:rPr lang="en-GB" dirty="0"/>
            <a:t>Secondary data</a:t>
          </a:r>
        </a:p>
      </dgm:t>
    </dgm:pt>
    <dgm:pt modelId="{B2386CCB-12B8-FD4C-B3EA-61B07FD6CC02}" type="parTrans" cxnId="{E39BEE40-F86E-C943-A849-FFA11BF373F7}">
      <dgm:prSet/>
      <dgm:spPr/>
      <dgm:t>
        <a:bodyPr/>
        <a:lstStyle/>
        <a:p>
          <a:endParaRPr lang="en-GB"/>
        </a:p>
      </dgm:t>
    </dgm:pt>
    <dgm:pt modelId="{E9866303-87DA-2344-8DE6-DE8CC7DB6BFD}" type="sibTrans" cxnId="{E39BEE40-F86E-C943-A849-FFA11BF373F7}">
      <dgm:prSet/>
      <dgm:spPr/>
      <dgm:t>
        <a:bodyPr/>
        <a:lstStyle/>
        <a:p>
          <a:endParaRPr lang="en-GB"/>
        </a:p>
      </dgm:t>
    </dgm:pt>
    <dgm:pt modelId="{E7AF8282-AE30-4D05-9320-CBBCD09E4862}" type="pres">
      <dgm:prSet presAssocID="{D46E95B7-AAD8-2C4F-8459-B6DE4B1FF17A}" presName="root" presStyleCnt="0">
        <dgm:presLayoutVars>
          <dgm:dir/>
          <dgm:resizeHandles val="exact"/>
        </dgm:presLayoutVars>
      </dgm:prSet>
      <dgm:spPr/>
    </dgm:pt>
    <dgm:pt modelId="{7AA0396F-AA57-45B6-8151-7B4165E85427}" type="pres">
      <dgm:prSet presAssocID="{49113484-3CB9-2B48-AF91-4CE29EA27618}" presName="compNode" presStyleCnt="0"/>
      <dgm:spPr/>
    </dgm:pt>
    <dgm:pt modelId="{FB4E5733-018B-43D0-9B21-E8FC0F129451}" type="pres">
      <dgm:prSet presAssocID="{49113484-3CB9-2B48-AF91-4CE29EA2761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ick"/>
        </a:ext>
      </dgm:extLst>
    </dgm:pt>
    <dgm:pt modelId="{A278A322-B2C5-4F35-8CBE-CEBD8585C7DA}" type="pres">
      <dgm:prSet presAssocID="{49113484-3CB9-2B48-AF91-4CE29EA27618}" presName="iconSpace" presStyleCnt="0"/>
      <dgm:spPr/>
    </dgm:pt>
    <dgm:pt modelId="{73847116-6474-4E42-9B0F-5A7A36E27808}" type="pres">
      <dgm:prSet presAssocID="{49113484-3CB9-2B48-AF91-4CE29EA27618}" presName="parTx" presStyleLbl="revTx" presStyleIdx="0" presStyleCnt="4">
        <dgm:presLayoutVars>
          <dgm:chMax val="0"/>
          <dgm:chPref val="0"/>
        </dgm:presLayoutVars>
      </dgm:prSet>
      <dgm:spPr/>
    </dgm:pt>
    <dgm:pt modelId="{6C75846C-D947-4192-B815-FE85E356D7EB}" type="pres">
      <dgm:prSet presAssocID="{49113484-3CB9-2B48-AF91-4CE29EA27618}" presName="txSpace" presStyleCnt="0"/>
      <dgm:spPr/>
    </dgm:pt>
    <dgm:pt modelId="{6E1B38FD-18B5-4FB1-9DAE-E67DA11FF2AB}" type="pres">
      <dgm:prSet presAssocID="{49113484-3CB9-2B48-AF91-4CE29EA27618}" presName="desTx" presStyleLbl="revTx" presStyleIdx="1" presStyleCnt="4">
        <dgm:presLayoutVars/>
      </dgm:prSet>
      <dgm:spPr/>
    </dgm:pt>
    <dgm:pt modelId="{8D26D535-0D4C-4DC0-9CF4-6F5C29632E27}" type="pres">
      <dgm:prSet presAssocID="{E391F45A-0C78-C243-9CB3-675C89852A57}" presName="sibTrans" presStyleCnt="0"/>
      <dgm:spPr/>
    </dgm:pt>
    <dgm:pt modelId="{A8B50D92-3573-44F3-9190-6B2FF1D3A6AB}" type="pres">
      <dgm:prSet presAssocID="{4E2E4946-C355-4042-90EC-15E849EDA27F}" presName="compNode" presStyleCnt="0"/>
      <dgm:spPr/>
    </dgm:pt>
    <dgm:pt modelId="{E4B1E589-24AF-4C27-B32E-08E693398B76}" type="pres">
      <dgm:prSet presAssocID="{4E2E4946-C355-4042-90EC-15E849EDA27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9DFCA1F1-BA67-4023-8F27-356F4159F915}" type="pres">
      <dgm:prSet presAssocID="{4E2E4946-C355-4042-90EC-15E849EDA27F}" presName="iconSpace" presStyleCnt="0"/>
      <dgm:spPr/>
    </dgm:pt>
    <dgm:pt modelId="{DF6FED60-FD7E-4787-9395-D0A50CCF2CC7}" type="pres">
      <dgm:prSet presAssocID="{4E2E4946-C355-4042-90EC-15E849EDA27F}" presName="parTx" presStyleLbl="revTx" presStyleIdx="2" presStyleCnt="4">
        <dgm:presLayoutVars>
          <dgm:chMax val="0"/>
          <dgm:chPref val="0"/>
        </dgm:presLayoutVars>
      </dgm:prSet>
      <dgm:spPr/>
    </dgm:pt>
    <dgm:pt modelId="{80FE3552-44FD-4EBB-9D92-8C29953955FE}" type="pres">
      <dgm:prSet presAssocID="{4E2E4946-C355-4042-90EC-15E849EDA27F}" presName="txSpace" presStyleCnt="0"/>
      <dgm:spPr/>
    </dgm:pt>
    <dgm:pt modelId="{E223CACD-38CE-49DC-BD14-F675DAE8BFA3}" type="pres">
      <dgm:prSet presAssocID="{4E2E4946-C355-4042-90EC-15E849EDA27F}" presName="desTx" presStyleLbl="revTx" presStyleIdx="3" presStyleCnt="4">
        <dgm:presLayoutVars/>
      </dgm:prSet>
      <dgm:spPr/>
    </dgm:pt>
  </dgm:ptLst>
  <dgm:cxnLst>
    <dgm:cxn modelId="{7050C207-4C41-BE47-AD5A-23D9B429EAAA}" srcId="{D46E95B7-AAD8-2C4F-8459-B6DE4B1FF17A}" destId="{49113484-3CB9-2B48-AF91-4CE29EA27618}" srcOrd="0" destOrd="0" parTransId="{4ECD38BF-5F0D-2045-8859-EDF21ED29DA9}" sibTransId="{E391F45A-0C78-C243-9CB3-675C89852A57}"/>
    <dgm:cxn modelId="{E7AA440D-A6E5-6D45-BAB4-0F9ECA9E6326}" type="presOf" srcId="{E25ED439-DE88-4345-A85D-0549E6B92384}" destId="{E223CACD-38CE-49DC-BD14-F675DAE8BFA3}" srcOrd="0" destOrd="2" presId="urn:microsoft.com/office/officeart/2018/5/layout/CenteredIconLabelDescriptionList"/>
    <dgm:cxn modelId="{ED66A32E-85D9-6447-A4D9-A6D5D7B51C3B}" srcId="{49113484-3CB9-2B48-AF91-4CE29EA27618}" destId="{510F4890-854C-FA48-B891-AA724F97B09C}" srcOrd="0" destOrd="0" parTransId="{F2DB4380-85D3-8B48-B35F-F90A16F38FF7}" sibTransId="{236E0110-784E-3049-B47C-353A0B69D2AA}"/>
    <dgm:cxn modelId="{73AC112F-6507-EA44-B8E1-E274B46AA4FE}" srcId="{D46E95B7-AAD8-2C4F-8459-B6DE4B1FF17A}" destId="{4E2E4946-C355-4042-90EC-15E849EDA27F}" srcOrd="1" destOrd="0" parTransId="{3C8C7D5F-DBA5-DD42-ADDF-B800C7EFAD08}" sibTransId="{3C680B2B-8E77-6E4E-874E-B7C424591A12}"/>
    <dgm:cxn modelId="{E39BEE40-F86E-C943-A849-FFA11BF373F7}" srcId="{4E2E4946-C355-4042-90EC-15E849EDA27F}" destId="{E25ED439-DE88-4345-A85D-0549E6B92384}" srcOrd="2" destOrd="0" parTransId="{B2386CCB-12B8-FD4C-B3EA-61B07FD6CC02}" sibTransId="{E9866303-87DA-2344-8DE6-DE8CC7DB6BFD}"/>
    <dgm:cxn modelId="{54F01844-5912-CB41-98C6-339BA00963E0}" srcId="{4E2E4946-C355-4042-90EC-15E849EDA27F}" destId="{131798CF-418A-A94F-87B1-F6488E053235}" srcOrd="1" destOrd="0" parTransId="{969C7F68-C57E-0F47-879F-DE453108C0B0}" sibTransId="{9CEF0580-3A35-A04D-B4D8-83C57BA3C4BD}"/>
    <dgm:cxn modelId="{BE4ACD73-DD07-1E4E-B316-A245815429BD}" srcId="{49113484-3CB9-2B48-AF91-4CE29EA27618}" destId="{E2B291A1-2634-094B-8FD3-3D9AA2F89EAE}" srcOrd="1" destOrd="0" parTransId="{3BE23A4C-52C7-EE43-992D-875C41D05BBB}" sibTransId="{6E4BA07C-BD2F-A940-A277-CBF25903B439}"/>
    <dgm:cxn modelId="{95A8EF76-4792-3E42-9E0B-0AF4BDD0897C}" type="presOf" srcId="{4E2E4946-C355-4042-90EC-15E849EDA27F}" destId="{DF6FED60-FD7E-4787-9395-D0A50CCF2CC7}" srcOrd="0" destOrd="0" presId="urn:microsoft.com/office/officeart/2018/5/layout/CenteredIconLabelDescriptionList"/>
    <dgm:cxn modelId="{049C9387-70B2-474A-B291-751C34564E3F}" type="presOf" srcId="{E2B291A1-2634-094B-8FD3-3D9AA2F89EAE}" destId="{6E1B38FD-18B5-4FB1-9DAE-E67DA11FF2AB}" srcOrd="0" destOrd="1" presId="urn:microsoft.com/office/officeart/2018/5/layout/CenteredIconLabelDescriptionList"/>
    <dgm:cxn modelId="{D63E0F97-3DF9-7447-A516-292130D0DD71}" srcId="{4E2E4946-C355-4042-90EC-15E849EDA27F}" destId="{A41363CC-46F7-C640-B3CD-5AC04DE4DAB4}" srcOrd="0" destOrd="0" parTransId="{4EBEB68D-BF2A-9441-8B81-17A7572E02A5}" sibTransId="{A36039BB-98DA-564D-8816-C524015FED70}"/>
    <dgm:cxn modelId="{2A08F1AB-EAB5-7D43-87F7-A3B0225A35DB}" type="presOf" srcId="{131798CF-418A-A94F-87B1-F6488E053235}" destId="{E223CACD-38CE-49DC-BD14-F675DAE8BFA3}" srcOrd="0" destOrd="1" presId="urn:microsoft.com/office/officeart/2018/5/layout/CenteredIconLabelDescriptionList"/>
    <dgm:cxn modelId="{35DBC5B4-5D3A-4B44-8045-CEF8F4CCC6A8}" type="presOf" srcId="{A41363CC-46F7-C640-B3CD-5AC04DE4DAB4}" destId="{E223CACD-38CE-49DC-BD14-F675DAE8BFA3}" srcOrd="0" destOrd="0" presId="urn:microsoft.com/office/officeart/2018/5/layout/CenteredIconLabelDescriptionList"/>
    <dgm:cxn modelId="{E17CF9DD-8D8E-5C40-9051-E1B6EFFEA0B4}" type="presOf" srcId="{49113484-3CB9-2B48-AF91-4CE29EA27618}" destId="{73847116-6474-4E42-9B0F-5A7A36E27808}" srcOrd="0" destOrd="0" presId="urn:microsoft.com/office/officeart/2018/5/layout/CenteredIconLabelDescriptionList"/>
    <dgm:cxn modelId="{62574DEC-1077-B844-9DA9-1B163F6A3A60}" type="presOf" srcId="{D46E95B7-AAD8-2C4F-8459-B6DE4B1FF17A}" destId="{E7AF8282-AE30-4D05-9320-CBBCD09E4862}" srcOrd="0" destOrd="0" presId="urn:microsoft.com/office/officeart/2018/5/layout/CenteredIconLabelDescriptionList"/>
    <dgm:cxn modelId="{DA1DE4F2-7303-A84D-B01D-9AC110AF8559}" type="presOf" srcId="{510F4890-854C-FA48-B891-AA724F97B09C}" destId="{6E1B38FD-18B5-4FB1-9DAE-E67DA11FF2AB}" srcOrd="0" destOrd="0" presId="urn:microsoft.com/office/officeart/2018/5/layout/CenteredIconLabelDescriptionList"/>
    <dgm:cxn modelId="{18E86B4E-8B3A-2243-AA4D-DA6D8B75F23D}" type="presParOf" srcId="{E7AF8282-AE30-4D05-9320-CBBCD09E4862}" destId="{7AA0396F-AA57-45B6-8151-7B4165E85427}" srcOrd="0" destOrd="0" presId="urn:microsoft.com/office/officeart/2018/5/layout/CenteredIconLabelDescriptionList"/>
    <dgm:cxn modelId="{675558BC-79AC-074B-A45C-B91122343D1C}" type="presParOf" srcId="{7AA0396F-AA57-45B6-8151-7B4165E85427}" destId="{FB4E5733-018B-43D0-9B21-E8FC0F129451}" srcOrd="0" destOrd="0" presId="urn:microsoft.com/office/officeart/2018/5/layout/CenteredIconLabelDescriptionList"/>
    <dgm:cxn modelId="{53EB4E52-87C4-5548-BADE-DF6A0EB96A38}" type="presParOf" srcId="{7AA0396F-AA57-45B6-8151-7B4165E85427}" destId="{A278A322-B2C5-4F35-8CBE-CEBD8585C7DA}" srcOrd="1" destOrd="0" presId="urn:microsoft.com/office/officeart/2018/5/layout/CenteredIconLabelDescriptionList"/>
    <dgm:cxn modelId="{ED0047EA-C9F7-DC4C-9F8F-4ECA5B7A424D}" type="presParOf" srcId="{7AA0396F-AA57-45B6-8151-7B4165E85427}" destId="{73847116-6474-4E42-9B0F-5A7A36E27808}" srcOrd="2" destOrd="0" presId="urn:microsoft.com/office/officeart/2018/5/layout/CenteredIconLabelDescriptionList"/>
    <dgm:cxn modelId="{30E6253A-762C-D64B-AEF3-086F7AC9E4F3}" type="presParOf" srcId="{7AA0396F-AA57-45B6-8151-7B4165E85427}" destId="{6C75846C-D947-4192-B815-FE85E356D7EB}" srcOrd="3" destOrd="0" presId="urn:microsoft.com/office/officeart/2018/5/layout/CenteredIconLabelDescriptionList"/>
    <dgm:cxn modelId="{EA484301-C9AC-2F48-8CE9-90493194D0C8}" type="presParOf" srcId="{7AA0396F-AA57-45B6-8151-7B4165E85427}" destId="{6E1B38FD-18B5-4FB1-9DAE-E67DA11FF2AB}" srcOrd="4" destOrd="0" presId="urn:microsoft.com/office/officeart/2018/5/layout/CenteredIconLabelDescriptionList"/>
    <dgm:cxn modelId="{F0365285-55ED-E04E-B974-8E6DF96D8915}" type="presParOf" srcId="{E7AF8282-AE30-4D05-9320-CBBCD09E4862}" destId="{8D26D535-0D4C-4DC0-9CF4-6F5C29632E27}" srcOrd="1" destOrd="0" presId="urn:microsoft.com/office/officeart/2018/5/layout/CenteredIconLabelDescriptionList"/>
    <dgm:cxn modelId="{A7E9D27A-BB1A-0E4A-A4D8-5DBA7545BCE8}" type="presParOf" srcId="{E7AF8282-AE30-4D05-9320-CBBCD09E4862}" destId="{A8B50D92-3573-44F3-9190-6B2FF1D3A6AB}" srcOrd="2" destOrd="0" presId="urn:microsoft.com/office/officeart/2018/5/layout/CenteredIconLabelDescriptionList"/>
    <dgm:cxn modelId="{97B3EFDB-79D3-E140-B486-58099C5A77A9}" type="presParOf" srcId="{A8B50D92-3573-44F3-9190-6B2FF1D3A6AB}" destId="{E4B1E589-24AF-4C27-B32E-08E693398B76}" srcOrd="0" destOrd="0" presId="urn:microsoft.com/office/officeart/2018/5/layout/CenteredIconLabelDescriptionList"/>
    <dgm:cxn modelId="{02398B8E-F7BF-5C46-8446-FB6B7E4EE270}" type="presParOf" srcId="{A8B50D92-3573-44F3-9190-6B2FF1D3A6AB}" destId="{9DFCA1F1-BA67-4023-8F27-356F4159F915}" srcOrd="1" destOrd="0" presId="urn:microsoft.com/office/officeart/2018/5/layout/CenteredIconLabelDescriptionList"/>
    <dgm:cxn modelId="{E4DE664D-18FF-F54C-8094-9F5B2FDF4E09}" type="presParOf" srcId="{A8B50D92-3573-44F3-9190-6B2FF1D3A6AB}" destId="{DF6FED60-FD7E-4787-9395-D0A50CCF2CC7}" srcOrd="2" destOrd="0" presId="urn:microsoft.com/office/officeart/2018/5/layout/CenteredIconLabelDescriptionList"/>
    <dgm:cxn modelId="{6D1E7482-20D9-184B-A895-6655D56196B1}" type="presParOf" srcId="{A8B50D92-3573-44F3-9190-6B2FF1D3A6AB}" destId="{80FE3552-44FD-4EBB-9D92-8C29953955FE}" srcOrd="3" destOrd="0" presId="urn:microsoft.com/office/officeart/2018/5/layout/CenteredIconLabelDescriptionList"/>
    <dgm:cxn modelId="{566D2C5B-3371-2F43-BE2B-6129F8339B1E}" type="presParOf" srcId="{A8B50D92-3573-44F3-9190-6B2FF1D3A6AB}" destId="{E223CACD-38CE-49DC-BD14-F675DAE8BFA3}" srcOrd="4" destOrd="0" presId="urn:microsoft.com/office/officeart/2018/5/layout/CenteredIconLabelDescription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975A622-685F-BF4C-BBDD-10411B431493}" type="doc">
      <dgm:prSet loTypeId="urn:microsoft.com/office/officeart/2009/3/layout/PlusandMinus" loCatId="" qsTypeId="urn:microsoft.com/office/officeart/2005/8/quickstyle/simple5" qsCatId="simple" csTypeId="urn:microsoft.com/office/officeart/2005/8/colors/colorful4" csCatId="colorful" phldr="1"/>
      <dgm:spPr/>
      <dgm:t>
        <a:bodyPr/>
        <a:lstStyle/>
        <a:p>
          <a:endParaRPr lang="en-GB"/>
        </a:p>
      </dgm:t>
    </dgm:pt>
    <dgm:pt modelId="{1F8249DC-3D91-4546-97A8-992E658E3F29}">
      <dgm:prSet phldrT="[Text]"/>
      <dgm:spPr/>
      <dgm:t>
        <a:bodyPr/>
        <a:lstStyle/>
        <a:p>
          <a:r>
            <a:rPr lang="en-GB" dirty="0"/>
            <a:t>- No predicted adverse events (AEs) or serious AEs (SAEs)</a:t>
          </a:r>
        </a:p>
        <a:p>
          <a:r>
            <a:rPr lang="en-GB" dirty="0"/>
            <a:t>- 80% predicted efficacy</a:t>
          </a:r>
        </a:p>
        <a:p>
          <a:r>
            <a:rPr lang="en-GB" dirty="0"/>
            <a:t>- Active lifestyle</a:t>
          </a:r>
        </a:p>
        <a:p>
          <a:r>
            <a:rPr lang="en-GB" dirty="0"/>
            <a:t>- No concurrent medications</a:t>
          </a:r>
        </a:p>
      </dgm:t>
    </dgm:pt>
    <dgm:pt modelId="{B82F7B52-628E-4B4B-BEA3-ED64C84D22E9}" type="parTrans" cxnId="{C17E8087-9FE0-DE43-9705-E248AE16D33A}">
      <dgm:prSet/>
      <dgm:spPr/>
      <dgm:t>
        <a:bodyPr/>
        <a:lstStyle/>
        <a:p>
          <a:endParaRPr lang="en-GB"/>
        </a:p>
      </dgm:t>
    </dgm:pt>
    <dgm:pt modelId="{B29F8135-5ED5-4A47-AA49-0E307BBFEED3}" type="sibTrans" cxnId="{C17E8087-9FE0-DE43-9705-E248AE16D33A}">
      <dgm:prSet/>
      <dgm:spPr/>
      <dgm:t>
        <a:bodyPr/>
        <a:lstStyle/>
        <a:p>
          <a:endParaRPr lang="en-GB"/>
        </a:p>
      </dgm:t>
    </dgm:pt>
    <dgm:pt modelId="{9D2F5AE7-EA22-5D4D-98D9-10752E8259AC}">
      <dgm:prSet phldrT="[Text]"/>
      <dgm:spPr/>
      <dgm:t>
        <a:bodyPr/>
        <a:lstStyle/>
        <a:p>
          <a:r>
            <a:rPr lang="en-GB" dirty="0"/>
            <a:t>- Family history of relevant complications</a:t>
          </a:r>
        </a:p>
        <a:p>
          <a:r>
            <a:rPr lang="en-GB" dirty="0"/>
            <a:t>- Slightly irregular sleep patterns</a:t>
          </a:r>
        </a:p>
      </dgm:t>
    </dgm:pt>
    <dgm:pt modelId="{E58230F2-41B4-0743-B97D-D6B9D96937A7}" type="parTrans" cxnId="{60368A29-1FDB-FE43-859A-55DAFB9BE4F5}">
      <dgm:prSet/>
      <dgm:spPr/>
      <dgm:t>
        <a:bodyPr/>
        <a:lstStyle/>
        <a:p>
          <a:endParaRPr lang="en-GB"/>
        </a:p>
      </dgm:t>
    </dgm:pt>
    <dgm:pt modelId="{ABC9E2C7-0FC8-2541-A187-F0BB7C9CA38F}" type="sibTrans" cxnId="{60368A29-1FDB-FE43-859A-55DAFB9BE4F5}">
      <dgm:prSet/>
      <dgm:spPr/>
      <dgm:t>
        <a:bodyPr/>
        <a:lstStyle/>
        <a:p>
          <a:endParaRPr lang="en-GB"/>
        </a:p>
      </dgm:t>
    </dgm:pt>
    <dgm:pt modelId="{61C921C8-156A-3143-AA50-6562A418E6A8}" type="pres">
      <dgm:prSet presAssocID="{4975A622-685F-BF4C-BBDD-10411B431493}" presName="Name0" presStyleCnt="0">
        <dgm:presLayoutVars>
          <dgm:chMax val="2"/>
          <dgm:chPref val="2"/>
          <dgm:dir/>
          <dgm:animOne/>
          <dgm:resizeHandles val="exact"/>
        </dgm:presLayoutVars>
      </dgm:prSet>
      <dgm:spPr/>
    </dgm:pt>
    <dgm:pt modelId="{BB0F5320-924B-884F-9921-ECFBCDA4B085}" type="pres">
      <dgm:prSet presAssocID="{4975A622-685F-BF4C-BBDD-10411B431493}" presName="Background" presStyleLbl="bgImgPlace1" presStyleIdx="0" presStyleCnt="1"/>
      <dgm:spPr/>
    </dgm:pt>
    <dgm:pt modelId="{0B999B37-EFEA-E044-B79C-FE6C650B17F8}" type="pres">
      <dgm:prSet presAssocID="{4975A622-685F-BF4C-BBDD-10411B431493}" presName="ParentText1" presStyleLbl="revTx" presStyleIdx="0" presStyleCnt="2">
        <dgm:presLayoutVars>
          <dgm:chMax val="0"/>
          <dgm:chPref val="0"/>
          <dgm:bulletEnabled val="1"/>
        </dgm:presLayoutVars>
      </dgm:prSet>
      <dgm:spPr/>
    </dgm:pt>
    <dgm:pt modelId="{F1DEF889-2D34-274E-B04C-95C38C656A4F}" type="pres">
      <dgm:prSet presAssocID="{4975A622-685F-BF4C-BBDD-10411B431493}" presName="ParentText2" presStyleLbl="revTx" presStyleIdx="1" presStyleCnt="2">
        <dgm:presLayoutVars>
          <dgm:chMax val="0"/>
          <dgm:chPref val="0"/>
          <dgm:bulletEnabled val="1"/>
        </dgm:presLayoutVars>
      </dgm:prSet>
      <dgm:spPr/>
    </dgm:pt>
    <dgm:pt modelId="{DF81D839-F179-4749-AEB3-07682BBC6B96}" type="pres">
      <dgm:prSet presAssocID="{4975A622-685F-BF4C-BBDD-10411B431493}" presName="Plus" presStyleLbl="alignNode1" presStyleIdx="0" presStyleCnt="2"/>
      <dgm:spPr/>
    </dgm:pt>
    <dgm:pt modelId="{AE0A7364-897E-8146-8B1C-E3C7A8A3316C}" type="pres">
      <dgm:prSet presAssocID="{4975A622-685F-BF4C-BBDD-10411B431493}" presName="Minus" presStyleLbl="alignNode1" presStyleIdx="1" presStyleCnt="2"/>
      <dgm:spPr/>
    </dgm:pt>
    <dgm:pt modelId="{5B52BCE3-885F-5C4A-BFBE-092DE41387CD}" type="pres">
      <dgm:prSet presAssocID="{4975A622-685F-BF4C-BBDD-10411B431493}" presName="Divider" presStyleLbl="parChTrans1D1" presStyleIdx="0" presStyleCnt="1"/>
      <dgm:spPr/>
    </dgm:pt>
  </dgm:ptLst>
  <dgm:cxnLst>
    <dgm:cxn modelId="{16BC5314-85DA-2241-8ACF-FA5E22F110AB}" type="presOf" srcId="{9D2F5AE7-EA22-5D4D-98D9-10752E8259AC}" destId="{F1DEF889-2D34-274E-B04C-95C38C656A4F}" srcOrd="0" destOrd="0" presId="urn:microsoft.com/office/officeart/2009/3/layout/PlusandMinus"/>
    <dgm:cxn modelId="{60368A29-1FDB-FE43-859A-55DAFB9BE4F5}" srcId="{4975A622-685F-BF4C-BBDD-10411B431493}" destId="{9D2F5AE7-EA22-5D4D-98D9-10752E8259AC}" srcOrd="1" destOrd="0" parTransId="{E58230F2-41B4-0743-B97D-D6B9D96937A7}" sibTransId="{ABC9E2C7-0FC8-2541-A187-F0BB7C9CA38F}"/>
    <dgm:cxn modelId="{C435E736-D8D3-8747-A8EE-A67F81DC645A}" type="presOf" srcId="{4975A622-685F-BF4C-BBDD-10411B431493}" destId="{61C921C8-156A-3143-AA50-6562A418E6A8}" srcOrd="0" destOrd="0" presId="urn:microsoft.com/office/officeart/2009/3/layout/PlusandMinus"/>
    <dgm:cxn modelId="{8D5CE27A-D762-504B-AC49-2B77B49016E8}" type="presOf" srcId="{1F8249DC-3D91-4546-97A8-992E658E3F29}" destId="{0B999B37-EFEA-E044-B79C-FE6C650B17F8}" srcOrd="0" destOrd="0" presId="urn:microsoft.com/office/officeart/2009/3/layout/PlusandMinus"/>
    <dgm:cxn modelId="{C17E8087-9FE0-DE43-9705-E248AE16D33A}" srcId="{4975A622-685F-BF4C-BBDD-10411B431493}" destId="{1F8249DC-3D91-4546-97A8-992E658E3F29}" srcOrd="0" destOrd="0" parTransId="{B82F7B52-628E-4B4B-BEA3-ED64C84D22E9}" sibTransId="{B29F8135-5ED5-4A47-AA49-0E307BBFEED3}"/>
    <dgm:cxn modelId="{80D541FE-3628-7447-9BBA-30E18AE911B3}" type="presParOf" srcId="{61C921C8-156A-3143-AA50-6562A418E6A8}" destId="{BB0F5320-924B-884F-9921-ECFBCDA4B085}" srcOrd="0" destOrd="0" presId="urn:microsoft.com/office/officeart/2009/3/layout/PlusandMinus"/>
    <dgm:cxn modelId="{58F87DA7-A1BF-6342-9DCE-66AD2BC7231A}" type="presParOf" srcId="{61C921C8-156A-3143-AA50-6562A418E6A8}" destId="{0B999B37-EFEA-E044-B79C-FE6C650B17F8}" srcOrd="1" destOrd="0" presId="urn:microsoft.com/office/officeart/2009/3/layout/PlusandMinus"/>
    <dgm:cxn modelId="{0A4B98F5-E4D6-F646-B50B-861C8427C6F0}" type="presParOf" srcId="{61C921C8-156A-3143-AA50-6562A418E6A8}" destId="{F1DEF889-2D34-274E-B04C-95C38C656A4F}" srcOrd="2" destOrd="0" presId="urn:microsoft.com/office/officeart/2009/3/layout/PlusandMinus"/>
    <dgm:cxn modelId="{09F6C5E3-6964-0341-ADE8-D22CEEAD093E}" type="presParOf" srcId="{61C921C8-156A-3143-AA50-6562A418E6A8}" destId="{DF81D839-F179-4749-AEB3-07682BBC6B96}" srcOrd="3" destOrd="0" presId="urn:microsoft.com/office/officeart/2009/3/layout/PlusandMinus"/>
    <dgm:cxn modelId="{DCF5DB8D-85D4-0B4E-9079-BEC5A40560F5}" type="presParOf" srcId="{61C921C8-156A-3143-AA50-6562A418E6A8}" destId="{AE0A7364-897E-8146-8B1C-E3C7A8A3316C}" srcOrd="4" destOrd="0" presId="urn:microsoft.com/office/officeart/2009/3/layout/PlusandMinus"/>
    <dgm:cxn modelId="{4EF2C508-BB55-F74A-BF09-1F4CC9EDA1EC}" type="presParOf" srcId="{61C921C8-156A-3143-AA50-6562A418E6A8}" destId="{5B52BCE3-885F-5C4A-BFBE-092DE41387CD}" srcOrd="5" destOrd="0" presId="urn:microsoft.com/office/officeart/2009/3/layout/PlusandMinu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4D0471-3906-4120-8CBA-614875D370C9}">
      <dsp:nvSpPr>
        <dsp:cNvPr id="0" name=""/>
        <dsp:cNvSpPr/>
      </dsp:nvSpPr>
      <dsp:spPr>
        <a:xfrm>
          <a:off x="82613"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7F9893-9B33-4720-876C-4AEE39BFE5D8}">
      <dsp:nvSpPr>
        <dsp:cNvPr id="0" name=""/>
        <dsp:cNvSpPr/>
      </dsp:nvSpPr>
      <dsp:spPr>
        <a:xfrm>
          <a:off x="271034" y="278494"/>
          <a:ext cx="520402" cy="520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4F8D41-A052-4080-B47C-64C6A60C0EF6}">
      <dsp:nvSpPr>
        <dsp:cNvPr id="0" name=""/>
        <dsp:cNvSpPr/>
      </dsp:nvSpPr>
      <dsp:spPr>
        <a:xfrm>
          <a:off x="1172126"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Contribution</a:t>
          </a:r>
        </a:p>
      </dsp:txBody>
      <dsp:txXfrm>
        <a:off x="1172126" y="90072"/>
        <a:ext cx="2114937" cy="897246"/>
      </dsp:txXfrm>
    </dsp:sp>
    <dsp:sp modelId="{E017432D-E663-4A23-899D-1B23433C4312}">
      <dsp:nvSpPr>
        <dsp:cNvPr id="0" name=""/>
        <dsp:cNvSpPr/>
      </dsp:nvSpPr>
      <dsp:spPr>
        <a:xfrm>
          <a:off x="3655575"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B9051F-E147-4223-AD5F-06848C60433F}">
      <dsp:nvSpPr>
        <dsp:cNvPr id="0" name=""/>
        <dsp:cNvSpPr/>
      </dsp:nvSpPr>
      <dsp:spPr>
        <a:xfrm>
          <a:off x="3843996" y="278494"/>
          <a:ext cx="520402" cy="520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BFC214-3420-41CA-BA5E-33F3C7BA96C4}">
      <dsp:nvSpPr>
        <dsp:cNvPr id="0" name=""/>
        <dsp:cNvSpPr/>
      </dsp:nvSpPr>
      <dsp:spPr>
        <a:xfrm>
          <a:off x="4745088"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Research question</a:t>
          </a:r>
        </a:p>
      </dsp:txBody>
      <dsp:txXfrm>
        <a:off x="4745088" y="90072"/>
        <a:ext cx="2114937" cy="897246"/>
      </dsp:txXfrm>
    </dsp:sp>
    <dsp:sp modelId="{8D3B5E7D-828E-4E5C-AD89-66558C65F3C5}">
      <dsp:nvSpPr>
        <dsp:cNvPr id="0" name=""/>
        <dsp:cNvSpPr/>
      </dsp:nvSpPr>
      <dsp:spPr>
        <a:xfrm>
          <a:off x="7228536" y="90072"/>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72D8AA-BD58-4370-A622-A70869591B3C}">
      <dsp:nvSpPr>
        <dsp:cNvPr id="0" name=""/>
        <dsp:cNvSpPr/>
      </dsp:nvSpPr>
      <dsp:spPr>
        <a:xfrm>
          <a:off x="7416958" y="278494"/>
          <a:ext cx="520402" cy="520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84050D-C1B1-4496-825C-F3DB664D418B}">
      <dsp:nvSpPr>
        <dsp:cNvPr id="0" name=""/>
        <dsp:cNvSpPr/>
      </dsp:nvSpPr>
      <dsp:spPr>
        <a:xfrm>
          <a:off x="8318049" y="90072"/>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Aims and objectives</a:t>
          </a:r>
        </a:p>
      </dsp:txBody>
      <dsp:txXfrm>
        <a:off x="8318049" y="90072"/>
        <a:ext cx="2114937" cy="897246"/>
      </dsp:txXfrm>
    </dsp:sp>
    <dsp:sp modelId="{AD583CF5-AC4A-4447-B1C7-A5FA76FF49C1}">
      <dsp:nvSpPr>
        <dsp:cNvPr id="0" name=""/>
        <dsp:cNvSpPr/>
      </dsp:nvSpPr>
      <dsp:spPr>
        <a:xfrm>
          <a:off x="82613"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D4A8A5-C500-451B-8D41-EDFE76B6E4D9}">
      <dsp:nvSpPr>
        <dsp:cNvPr id="0" name=""/>
        <dsp:cNvSpPr/>
      </dsp:nvSpPr>
      <dsp:spPr>
        <a:xfrm>
          <a:off x="271034" y="1915467"/>
          <a:ext cx="520402" cy="520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70C027C-3324-4242-9E4B-2797CE22B262}">
      <dsp:nvSpPr>
        <dsp:cNvPr id="0" name=""/>
        <dsp:cNvSpPr/>
      </dsp:nvSpPr>
      <dsp:spPr>
        <a:xfrm>
          <a:off x="1172126"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Key literature</a:t>
          </a:r>
        </a:p>
      </dsp:txBody>
      <dsp:txXfrm>
        <a:off x="1172126" y="1727045"/>
        <a:ext cx="2114937" cy="897246"/>
      </dsp:txXfrm>
    </dsp:sp>
    <dsp:sp modelId="{8B25B505-A214-4B0A-BC41-C746353DB562}">
      <dsp:nvSpPr>
        <dsp:cNvPr id="0" name=""/>
        <dsp:cNvSpPr/>
      </dsp:nvSpPr>
      <dsp:spPr>
        <a:xfrm>
          <a:off x="3655575"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FFC57C-70FF-4142-9ABB-A3E421E0AE1B}">
      <dsp:nvSpPr>
        <dsp:cNvPr id="0" name=""/>
        <dsp:cNvSpPr/>
      </dsp:nvSpPr>
      <dsp:spPr>
        <a:xfrm>
          <a:off x="3843996" y="1915467"/>
          <a:ext cx="520402" cy="520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188A6A-131A-4316-8A7D-28CA9818D032}">
      <dsp:nvSpPr>
        <dsp:cNvPr id="0" name=""/>
        <dsp:cNvSpPr/>
      </dsp:nvSpPr>
      <dsp:spPr>
        <a:xfrm>
          <a:off x="4745088"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Methodology</a:t>
          </a:r>
        </a:p>
      </dsp:txBody>
      <dsp:txXfrm>
        <a:off x="4745088" y="1727045"/>
        <a:ext cx="2114937" cy="897246"/>
      </dsp:txXfrm>
    </dsp:sp>
    <dsp:sp modelId="{752BDBC1-4147-4420-A4B1-8C19614451F6}">
      <dsp:nvSpPr>
        <dsp:cNvPr id="0" name=""/>
        <dsp:cNvSpPr/>
      </dsp:nvSpPr>
      <dsp:spPr>
        <a:xfrm>
          <a:off x="7228536" y="1727045"/>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E386F3F-BE86-4D78-A46A-E147ED906077}">
      <dsp:nvSpPr>
        <dsp:cNvPr id="0" name=""/>
        <dsp:cNvSpPr/>
      </dsp:nvSpPr>
      <dsp:spPr>
        <a:xfrm>
          <a:off x="7416958" y="1915467"/>
          <a:ext cx="520402" cy="52040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58F011-7C89-45BE-AD89-BEF21962F2FC}">
      <dsp:nvSpPr>
        <dsp:cNvPr id="0" name=""/>
        <dsp:cNvSpPr/>
      </dsp:nvSpPr>
      <dsp:spPr>
        <a:xfrm>
          <a:off x="8318049" y="172704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Ethics and risk assessment</a:t>
          </a:r>
        </a:p>
      </dsp:txBody>
      <dsp:txXfrm>
        <a:off x="8318049" y="1727045"/>
        <a:ext cx="2114937" cy="897246"/>
      </dsp:txXfrm>
    </dsp:sp>
    <dsp:sp modelId="{9B19F201-CD29-402B-995A-8926EC8F365F}">
      <dsp:nvSpPr>
        <dsp:cNvPr id="0" name=""/>
        <dsp:cNvSpPr/>
      </dsp:nvSpPr>
      <dsp:spPr>
        <a:xfrm>
          <a:off x="82613" y="336401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818878-4B91-420D-AB29-2742C31E9497}">
      <dsp:nvSpPr>
        <dsp:cNvPr id="0" name=""/>
        <dsp:cNvSpPr/>
      </dsp:nvSpPr>
      <dsp:spPr>
        <a:xfrm>
          <a:off x="271034" y="3552441"/>
          <a:ext cx="520402" cy="52040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04E469-4D79-4A75-99F8-79DF49AAEA21}">
      <dsp:nvSpPr>
        <dsp:cNvPr id="0" name=""/>
        <dsp:cNvSpPr/>
      </dsp:nvSpPr>
      <dsp:spPr>
        <a:xfrm>
          <a:off x="1172126"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Artefact</a:t>
          </a:r>
        </a:p>
      </dsp:txBody>
      <dsp:txXfrm>
        <a:off x="1172126" y="3364019"/>
        <a:ext cx="2114937" cy="897246"/>
      </dsp:txXfrm>
    </dsp:sp>
    <dsp:sp modelId="{F47D0720-944E-4724-A808-503117AB5AB5}">
      <dsp:nvSpPr>
        <dsp:cNvPr id="0" name=""/>
        <dsp:cNvSpPr/>
      </dsp:nvSpPr>
      <dsp:spPr>
        <a:xfrm>
          <a:off x="3655575" y="3364019"/>
          <a:ext cx="897246" cy="89724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31BD3B-3BA1-44AA-ACC9-9C6D64616DFE}">
      <dsp:nvSpPr>
        <dsp:cNvPr id="0" name=""/>
        <dsp:cNvSpPr/>
      </dsp:nvSpPr>
      <dsp:spPr>
        <a:xfrm>
          <a:off x="3843996" y="3552441"/>
          <a:ext cx="520402" cy="520402"/>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7DA9E-D2E3-41D7-B816-9AF20542687E}">
      <dsp:nvSpPr>
        <dsp:cNvPr id="0" name=""/>
        <dsp:cNvSpPr/>
      </dsp:nvSpPr>
      <dsp:spPr>
        <a:xfrm>
          <a:off x="4745088" y="3364019"/>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US" sz="2100" kern="1200" dirty="0"/>
            <a:t>Timeline of proposed activities</a:t>
          </a:r>
        </a:p>
      </dsp:txBody>
      <dsp:txXfrm>
        <a:off x="4745088" y="3364019"/>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68333D-CEDB-4C8D-BD54-D1CD423CF457}">
      <dsp:nvSpPr>
        <dsp:cNvPr id="0" name=""/>
        <dsp:cNvSpPr/>
      </dsp:nvSpPr>
      <dsp:spPr>
        <a:xfrm>
          <a:off x="718664" y="453902"/>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345F92-BC49-45BE-8A69-3529C24EAB9F}">
      <dsp:nvSpPr>
        <dsp:cNvPr id="0" name=""/>
        <dsp:cNvSpPr/>
      </dsp:nvSpPr>
      <dsp:spPr>
        <a:xfrm>
          <a:off x="1135476" y="870715"/>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3BFC9C-9290-428E-ADEA-FB4531F573FC}">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dirty="0"/>
            <a:t>Machine Learning as adjunctive tool for pharmacovigilance</a:t>
          </a:r>
        </a:p>
      </dsp:txBody>
      <dsp:txXfrm>
        <a:off x="93445" y="3018902"/>
        <a:ext cx="3206250" cy="720000"/>
      </dsp:txXfrm>
    </dsp:sp>
    <dsp:sp modelId="{0ACB9655-BBFB-4509-A04E-5259DFE225F5}">
      <dsp:nvSpPr>
        <dsp:cNvPr id="0" name=""/>
        <dsp:cNvSpPr/>
      </dsp:nvSpPr>
      <dsp:spPr>
        <a:xfrm>
          <a:off x="4486008" y="453902"/>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049BC6-7C47-408B-8A09-8957D2CCB218}">
      <dsp:nvSpPr>
        <dsp:cNvPr id="0" name=""/>
        <dsp:cNvSpPr/>
      </dsp:nvSpPr>
      <dsp:spPr>
        <a:xfrm>
          <a:off x="4902820" y="870715"/>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F2E3F0-77A5-46A3-A847-4A61F3630A64}">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dirty="0"/>
            <a:t>High explainability                  (Hatherley et al., 2022; Chen et al., 2023)</a:t>
          </a:r>
        </a:p>
      </dsp:txBody>
      <dsp:txXfrm>
        <a:off x="3860789" y="3018902"/>
        <a:ext cx="3206250" cy="720000"/>
      </dsp:txXfrm>
    </dsp:sp>
    <dsp:sp modelId="{B44215F9-A271-478F-BC9F-4BD960FC8111}">
      <dsp:nvSpPr>
        <dsp:cNvPr id="0" name=""/>
        <dsp:cNvSpPr/>
      </dsp:nvSpPr>
      <dsp:spPr>
        <a:xfrm>
          <a:off x="8253352" y="453902"/>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575F5B-7D72-49B4-9206-010CBDCDB076}">
      <dsp:nvSpPr>
        <dsp:cNvPr id="0" name=""/>
        <dsp:cNvSpPr/>
      </dsp:nvSpPr>
      <dsp:spPr>
        <a:xfrm>
          <a:off x="8670164" y="870715"/>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EDD4E2-8488-4A41-B095-7643DC058477}">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cap="all"/>
          </a:pPr>
          <a:r>
            <a:rPr lang="en-GB" sz="1500" kern="1200" dirty="0"/>
            <a:t>Very high predictive performance (Benrimoh et al., 2018; Fu et al., 2022)</a:t>
          </a:r>
        </a:p>
      </dsp:txBody>
      <dsp:txXfrm>
        <a:off x="7628133" y="3018902"/>
        <a:ext cx="3206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1A977E-B367-4DCD-9F60-D0F2E6E9246B}">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3F91C7-F924-433C-B537-37BA871C09DC}">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dirty="0"/>
            <a:t>Predictive reliability across various stages of severity of depression</a:t>
          </a:r>
        </a:p>
      </dsp:txBody>
      <dsp:txXfrm>
        <a:off x="559800" y="3022743"/>
        <a:ext cx="4320000" cy="720000"/>
      </dsp:txXfrm>
    </dsp:sp>
    <dsp:sp modelId="{FE6C7A7A-B167-43BF-8941-2F8DAB394634}">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07E690-DE2D-43B8-9396-59913CCFDBF0}">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dirty="0"/>
            <a:t>End-user explainability</a:t>
          </a:r>
        </a:p>
      </dsp:txBody>
      <dsp:txXfrm>
        <a:off x="5635800" y="3022743"/>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5DDBD0-7D0C-2E4C-A9B0-41CA358D4A72}">
      <dsp:nvSpPr>
        <dsp:cNvPr id="0" name=""/>
        <dsp:cNvSpPr/>
      </dsp:nvSpPr>
      <dsp:spPr>
        <a:xfrm>
          <a:off x="2552625" y="2709333"/>
          <a:ext cx="675382" cy="1930400"/>
        </a:xfrm>
        <a:custGeom>
          <a:avLst/>
          <a:gdLst/>
          <a:ahLst/>
          <a:cxnLst/>
          <a:rect l="0" t="0" r="0" b="0"/>
          <a:pathLst>
            <a:path>
              <a:moveTo>
                <a:pt x="0" y="0"/>
              </a:moveTo>
              <a:lnTo>
                <a:pt x="337691" y="0"/>
              </a:lnTo>
              <a:lnTo>
                <a:pt x="337691" y="1930400"/>
              </a:lnTo>
              <a:lnTo>
                <a:pt x="675382" y="193040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dirty="0"/>
        </a:p>
      </dsp:txBody>
      <dsp:txXfrm>
        <a:off x="2839188" y="3623405"/>
        <a:ext cx="102256" cy="102256"/>
      </dsp:txXfrm>
    </dsp:sp>
    <dsp:sp modelId="{5B054996-F92F-7043-962D-6221E361329A}">
      <dsp:nvSpPr>
        <dsp:cNvPr id="0" name=""/>
        <dsp:cNvSpPr/>
      </dsp:nvSpPr>
      <dsp:spPr>
        <a:xfrm>
          <a:off x="2552625" y="2709333"/>
          <a:ext cx="675382" cy="643466"/>
        </a:xfrm>
        <a:custGeom>
          <a:avLst/>
          <a:gdLst/>
          <a:ahLst/>
          <a:cxnLst/>
          <a:rect l="0" t="0" r="0" b="0"/>
          <a:pathLst>
            <a:path>
              <a:moveTo>
                <a:pt x="0" y="0"/>
              </a:moveTo>
              <a:lnTo>
                <a:pt x="337691" y="0"/>
              </a:lnTo>
              <a:lnTo>
                <a:pt x="337691" y="643466"/>
              </a:lnTo>
              <a:lnTo>
                <a:pt x="675382" y="643466"/>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p>
      </dsp:txBody>
      <dsp:txXfrm>
        <a:off x="2866995" y="3007745"/>
        <a:ext cx="46642" cy="46642"/>
      </dsp:txXfrm>
    </dsp:sp>
    <dsp:sp modelId="{97DCA4AA-98F9-5D43-9073-F72412F3361B}">
      <dsp:nvSpPr>
        <dsp:cNvPr id="0" name=""/>
        <dsp:cNvSpPr/>
      </dsp:nvSpPr>
      <dsp:spPr>
        <a:xfrm>
          <a:off x="2552625" y="2065866"/>
          <a:ext cx="675382" cy="643466"/>
        </a:xfrm>
        <a:custGeom>
          <a:avLst/>
          <a:gdLst/>
          <a:ahLst/>
          <a:cxnLst/>
          <a:rect l="0" t="0" r="0" b="0"/>
          <a:pathLst>
            <a:path>
              <a:moveTo>
                <a:pt x="0" y="643466"/>
              </a:moveTo>
              <a:lnTo>
                <a:pt x="337691" y="643466"/>
              </a:lnTo>
              <a:lnTo>
                <a:pt x="337691" y="0"/>
              </a:lnTo>
              <a:lnTo>
                <a:pt x="675382"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dirty="0"/>
        </a:p>
      </dsp:txBody>
      <dsp:txXfrm>
        <a:off x="2866995" y="2364279"/>
        <a:ext cx="46642" cy="46642"/>
      </dsp:txXfrm>
    </dsp:sp>
    <dsp:sp modelId="{83CC0320-C6AE-5340-8542-D0A8E085DC2C}">
      <dsp:nvSpPr>
        <dsp:cNvPr id="0" name=""/>
        <dsp:cNvSpPr/>
      </dsp:nvSpPr>
      <dsp:spPr>
        <a:xfrm>
          <a:off x="2552625" y="778933"/>
          <a:ext cx="675382" cy="1930400"/>
        </a:xfrm>
        <a:custGeom>
          <a:avLst/>
          <a:gdLst/>
          <a:ahLst/>
          <a:cxnLst/>
          <a:rect l="0" t="0" r="0" b="0"/>
          <a:pathLst>
            <a:path>
              <a:moveTo>
                <a:pt x="0" y="1930400"/>
              </a:moveTo>
              <a:lnTo>
                <a:pt x="337691" y="1930400"/>
              </a:lnTo>
              <a:lnTo>
                <a:pt x="337691" y="0"/>
              </a:lnTo>
              <a:lnTo>
                <a:pt x="675382"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GB" sz="700" kern="1200" dirty="0"/>
        </a:p>
      </dsp:txBody>
      <dsp:txXfrm>
        <a:off x="2839188" y="1693005"/>
        <a:ext cx="102256" cy="102256"/>
      </dsp:txXfrm>
    </dsp:sp>
    <dsp:sp modelId="{0DE908DD-2245-2C49-BB50-2DDF459DF2F7}">
      <dsp:nvSpPr>
        <dsp:cNvPr id="0" name=""/>
        <dsp:cNvSpPr/>
      </dsp:nvSpPr>
      <dsp:spPr>
        <a:xfrm rot="16200000">
          <a:off x="-671481" y="2194560"/>
          <a:ext cx="5418667" cy="102954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marL="0" lvl="0" indent="0" algn="ctr" defTabSz="1289050">
            <a:lnSpc>
              <a:spcPct val="90000"/>
            </a:lnSpc>
            <a:spcBef>
              <a:spcPct val="0"/>
            </a:spcBef>
            <a:spcAft>
              <a:spcPct val="35000"/>
            </a:spcAft>
            <a:buNone/>
          </a:pPr>
          <a:r>
            <a:rPr lang="en-GB" sz="2900" kern="1200" dirty="0"/>
            <a:t>Reliable and explainable predictions of safety of medications</a:t>
          </a:r>
        </a:p>
      </dsp:txBody>
      <dsp:txXfrm>
        <a:off x="-671481" y="2194560"/>
        <a:ext cx="5418667" cy="1029546"/>
      </dsp:txXfrm>
    </dsp:sp>
    <dsp:sp modelId="{2401E74B-BC81-CB45-8B20-C1DC61DE92BE}">
      <dsp:nvSpPr>
        <dsp:cNvPr id="0" name=""/>
        <dsp:cNvSpPr/>
      </dsp:nvSpPr>
      <dsp:spPr>
        <a:xfrm>
          <a:off x="3228008" y="264160"/>
          <a:ext cx="3376913" cy="102954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Technical and end-user explainability via interpretable decision tree-based algorithms</a:t>
          </a:r>
        </a:p>
      </dsp:txBody>
      <dsp:txXfrm>
        <a:off x="3228008" y="264160"/>
        <a:ext cx="3376913" cy="1029546"/>
      </dsp:txXfrm>
    </dsp:sp>
    <dsp:sp modelId="{2C7FC46C-D1B3-D140-A0C6-00EC3ABB1EDE}">
      <dsp:nvSpPr>
        <dsp:cNvPr id="0" name=""/>
        <dsp:cNvSpPr/>
      </dsp:nvSpPr>
      <dsp:spPr>
        <a:xfrm>
          <a:off x="3228008" y="1551093"/>
          <a:ext cx="3376913" cy="102954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Ability to reverse engineer predictions</a:t>
          </a:r>
        </a:p>
      </dsp:txBody>
      <dsp:txXfrm>
        <a:off x="3228008" y="1551093"/>
        <a:ext cx="3376913" cy="1029546"/>
      </dsp:txXfrm>
    </dsp:sp>
    <dsp:sp modelId="{E6CDC9C4-87FF-4845-A4A2-78B4CC3BD5AD}">
      <dsp:nvSpPr>
        <dsp:cNvPr id="0" name=""/>
        <dsp:cNvSpPr/>
      </dsp:nvSpPr>
      <dsp:spPr>
        <a:xfrm>
          <a:off x="3228008" y="2838026"/>
          <a:ext cx="3376913" cy="102954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Predictive performance validated against public benchmark datasets and gold-standard metrics</a:t>
          </a:r>
        </a:p>
      </dsp:txBody>
      <dsp:txXfrm>
        <a:off x="3228008" y="2838026"/>
        <a:ext cx="3376913" cy="1029546"/>
      </dsp:txXfrm>
    </dsp:sp>
    <dsp:sp modelId="{B23BCE9A-C003-D64B-88A5-91BCD6C186A0}">
      <dsp:nvSpPr>
        <dsp:cNvPr id="0" name=""/>
        <dsp:cNvSpPr/>
      </dsp:nvSpPr>
      <dsp:spPr>
        <a:xfrm>
          <a:off x="3228008" y="4124960"/>
          <a:ext cx="3376913" cy="102954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Guarantee replicability and reproducibility</a:t>
          </a:r>
        </a:p>
      </dsp:txBody>
      <dsp:txXfrm>
        <a:off x="3228008" y="4124960"/>
        <a:ext cx="3376913" cy="10295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CD63F9-1203-4643-A7B4-0CDCE5DC28E1}">
      <dsp:nvSpPr>
        <dsp:cNvPr id="0" name=""/>
        <dsp:cNvSpPr/>
      </dsp:nvSpPr>
      <dsp:spPr>
        <a:xfrm>
          <a:off x="2980483" y="0"/>
          <a:ext cx="5621433" cy="5621433"/>
        </a:xfrm>
        <a:prstGeom prst="diamond">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885292-F78C-314D-B7AB-F2D78F52B23F}">
      <dsp:nvSpPr>
        <dsp:cNvPr id="0" name=""/>
        <dsp:cNvSpPr/>
      </dsp:nvSpPr>
      <dsp:spPr>
        <a:xfrm>
          <a:off x="3514519" y="534036"/>
          <a:ext cx="2192358" cy="219235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Reliability limited to one stage of depression (Benrimoh et al., 2018; Dobias et al., 2022)</a:t>
          </a:r>
        </a:p>
      </dsp:txBody>
      <dsp:txXfrm>
        <a:off x="3621541" y="641058"/>
        <a:ext cx="1978314" cy="1978314"/>
      </dsp:txXfrm>
    </dsp:sp>
    <dsp:sp modelId="{D59A6030-DCEB-1642-AF85-DE0F3C605CD6}">
      <dsp:nvSpPr>
        <dsp:cNvPr id="0" name=""/>
        <dsp:cNvSpPr/>
      </dsp:nvSpPr>
      <dsp:spPr>
        <a:xfrm>
          <a:off x="5875521" y="534036"/>
          <a:ext cx="2192358" cy="2192358"/>
        </a:xfrm>
        <a:prstGeom prst="round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Limited end-user explainability (Hatherley et al., 2022; Chen et al., 2023) </a:t>
          </a:r>
        </a:p>
      </dsp:txBody>
      <dsp:txXfrm>
        <a:off x="5982543" y="641058"/>
        <a:ext cx="1978314" cy="1978314"/>
      </dsp:txXfrm>
    </dsp:sp>
    <dsp:sp modelId="{1C43CBDA-E734-144F-A9F2-BAFC36E484FD}">
      <dsp:nvSpPr>
        <dsp:cNvPr id="0" name=""/>
        <dsp:cNvSpPr/>
      </dsp:nvSpPr>
      <dsp:spPr>
        <a:xfrm>
          <a:off x="3514519" y="2895037"/>
          <a:ext cx="2192358" cy="2192358"/>
        </a:xfrm>
        <a:prstGeom prst="round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Lack of clinical adoption (Chen et al., 2023)</a:t>
          </a:r>
        </a:p>
      </dsp:txBody>
      <dsp:txXfrm>
        <a:off x="3621541" y="3002059"/>
        <a:ext cx="1978314" cy="1978314"/>
      </dsp:txXfrm>
    </dsp:sp>
    <dsp:sp modelId="{B5974762-3A22-4A41-9AF5-723073B308F6}">
      <dsp:nvSpPr>
        <dsp:cNvPr id="0" name=""/>
        <dsp:cNvSpPr/>
      </dsp:nvSpPr>
      <dsp:spPr>
        <a:xfrm>
          <a:off x="5875521" y="2895037"/>
          <a:ext cx="2192358" cy="2192358"/>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Challenging to generalise to treatment-resistant depression (Lucchese et al., 2021; Nwanosike et al., 2022)</a:t>
          </a:r>
        </a:p>
      </dsp:txBody>
      <dsp:txXfrm>
        <a:off x="5982543" y="3002059"/>
        <a:ext cx="1978314" cy="19783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FFAAA3-CB72-5148-A346-B99F7C53322D}">
      <dsp:nvSpPr>
        <dsp:cNvPr id="0" name=""/>
        <dsp:cNvSpPr/>
      </dsp:nvSpPr>
      <dsp:spPr>
        <a:xfrm rot="5400000">
          <a:off x="3018749" y="813262"/>
          <a:ext cx="700036" cy="796967"/>
        </a:xfrm>
        <a:prstGeom prst="bentUpArrow">
          <a:avLst>
            <a:gd name="adj1" fmla="val 32840"/>
            <a:gd name="adj2" fmla="val 25000"/>
            <a:gd name="adj3" fmla="val 35780"/>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C656FE-CD1B-504D-9911-877B07E35514}">
      <dsp:nvSpPr>
        <dsp:cNvPr id="0" name=""/>
        <dsp:cNvSpPr/>
      </dsp:nvSpPr>
      <dsp:spPr>
        <a:xfrm>
          <a:off x="2833282" y="0"/>
          <a:ext cx="1178450" cy="824876"/>
        </a:xfrm>
        <a:prstGeom prst="roundRect">
          <a:avLst>
            <a:gd name="adj" fmla="val 1667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Data pre-processing</a:t>
          </a:r>
        </a:p>
      </dsp:txBody>
      <dsp:txXfrm>
        <a:off x="2873556" y="40274"/>
        <a:ext cx="1097902" cy="744328"/>
      </dsp:txXfrm>
    </dsp:sp>
    <dsp:sp modelId="{61B9636A-9524-904E-9BFA-1A1C284AF147}">
      <dsp:nvSpPr>
        <dsp:cNvPr id="0" name=""/>
        <dsp:cNvSpPr/>
      </dsp:nvSpPr>
      <dsp:spPr>
        <a:xfrm>
          <a:off x="4011732" y="115928"/>
          <a:ext cx="857092" cy="666701"/>
        </a:xfrm>
        <a:prstGeom prst="rect">
          <a:avLst/>
        </a:prstGeom>
        <a:noFill/>
        <a:ln>
          <a:noFill/>
        </a:ln>
        <a:effectLst/>
      </dsp:spPr>
      <dsp:style>
        <a:lnRef idx="0">
          <a:scrgbClr r="0" g="0" b="0"/>
        </a:lnRef>
        <a:fillRef idx="0">
          <a:scrgbClr r="0" g="0" b="0"/>
        </a:fillRef>
        <a:effectRef idx="0">
          <a:scrgbClr r="0" g="0" b="0"/>
        </a:effectRef>
        <a:fontRef idx="minor"/>
      </dsp:style>
    </dsp:sp>
    <dsp:sp modelId="{5533B3E9-435B-9548-8C46-84DF96470D73}">
      <dsp:nvSpPr>
        <dsp:cNvPr id="0" name=""/>
        <dsp:cNvSpPr/>
      </dsp:nvSpPr>
      <dsp:spPr>
        <a:xfrm rot="5400000">
          <a:off x="3995810" y="1739871"/>
          <a:ext cx="700036" cy="796967"/>
        </a:xfrm>
        <a:prstGeom prst="bentUpArrow">
          <a:avLst>
            <a:gd name="adj1" fmla="val 32840"/>
            <a:gd name="adj2" fmla="val 25000"/>
            <a:gd name="adj3" fmla="val 35780"/>
          </a:avLst>
        </a:prstGeom>
        <a:solidFill>
          <a:schemeClr val="accent4">
            <a:tint val="50000"/>
            <a:hueOff val="2715133"/>
            <a:satOff val="-13247"/>
            <a:lumOff val="18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29EC1DC-3691-4743-8C84-C4C0894E876A}">
      <dsp:nvSpPr>
        <dsp:cNvPr id="0" name=""/>
        <dsp:cNvSpPr/>
      </dsp:nvSpPr>
      <dsp:spPr>
        <a:xfrm>
          <a:off x="3810342" y="963866"/>
          <a:ext cx="1178450" cy="824876"/>
        </a:xfrm>
        <a:prstGeom prst="roundRect">
          <a:avLst>
            <a:gd name="adj" fmla="val 16670"/>
          </a:avLst>
        </a:prstGeom>
        <a:solidFill>
          <a:schemeClr val="accent4">
            <a:hueOff val="1960178"/>
            <a:satOff val="-8155"/>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Feature encoding</a:t>
          </a:r>
        </a:p>
      </dsp:txBody>
      <dsp:txXfrm>
        <a:off x="3850616" y="1004140"/>
        <a:ext cx="1097902" cy="744328"/>
      </dsp:txXfrm>
    </dsp:sp>
    <dsp:sp modelId="{D6FC00CE-7E54-9947-9D24-4B7CE9F15775}">
      <dsp:nvSpPr>
        <dsp:cNvPr id="0" name=""/>
        <dsp:cNvSpPr/>
      </dsp:nvSpPr>
      <dsp:spPr>
        <a:xfrm>
          <a:off x="4988792" y="1042537"/>
          <a:ext cx="857092" cy="666701"/>
        </a:xfrm>
        <a:prstGeom prst="rect">
          <a:avLst/>
        </a:prstGeom>
        <a:noFill/>
        <a:ln>
          <a:noFill/>
        </a:ln>
        <a:effectLst/>
      </dsp:spPr>
      <dsp:style>
        <a:lnRef idx="0">
          <a:scrgbClr r="0" g="0" b="0"/>
        </a:lnRef>
        <a:fillRef idx="0">
          <a:scrgbClr r="0" g="0" b="0"/>
        </a:fillRef>
        <a:effectRef idx="0">
          <a:scrgbClr r="0" g="0" b="0"/>
        </a:effectRef>
        <a:fontRef idx="minor"/>
      </dsp:style>
    </dsp:sp>
    <dsp:sp modelId="{493A7B34-24BC-D64C-8170-671D83242287}">
      <dsp:nvSpPr>
        <dsp:cNvPr id="0" name=""/>
        <dsp:cNvSpPr/>
      </dsp:nvSpPr>
      <dsp:spPr>
        <a:xfrm rot="5400000">
          <a:off x="4972870" y="2666480"/>
          <a:ext cx="700036" cy="796967"/>
        </a:xfrm>
        <a:prstGeom prst="bentUpArrow">
          <a:avLst>
            <a:gd name="adj1" fmla="val 32840"/>
            <a:gd name="adj2" fmla="val 25000"/>
            <a:gd name="adj3" fmla="val 35780"/>
          </a:avLst>
        </a:prstGeom>
        <a:solidFill>
          <a:schemeClr val="accent4">
            <a:tint val="50000"/>
            <a:hueOff val="5430266"/>
            <a:satOff val="-26493"/>
            <a:lumOff val="3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7337B74-3B92-3B4E-A71E-A807306289CC}">
      <dsp:nvSpPr>
        <dsp:cNvPr id="0" name=""/>
        <dsp:cNvSpPr/>
      </dsp:nvSpPr>
      <dsp:spPr>
        <a:xfrm>
          <a:off x="4787403" y="1890475"/>
          <a:ext cx="1178450" cy="824876"/>
        </a:xfrm>
        <a:prstGeom prst="roundRect">
          <a:avLst>
            <a:gd name="adj" fmla="val 16670"/>
          </a:avLst>
        </a:prstGeom>
        <a:solidFill>
          <a:schemeClr val="accent4">
            <a:hueOff val="3920356"/>
            <a:satOff val="-16311"/>
            <a:lumOff val="3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Feature selection</a:t>
          </a:r>
        </a:p>
      </dsp:txBody>
      <dsp:txXfrm>
        <a:off x="4827677" y="1930749"/>
        <a:ext cx="1097902" cy="744328"/>
      </dsp:txXfrm>
    </dsp:sp>
    <dsp:sp modelId="{8EA2686A-09F9-464B-841E-E673D8C95095}">
      <dsp:nvSpPr>
        <dsp:cNvPr id="0" name=""/>
        <dsp:cNvSpPr/>
      </dsp:nvSpPr>
      <dsp:spPr>
        <a:xfrm>
          <a:off x="5965853" y="1969146"/>
          <a:ext cx="857092" cy="666701"/>
        </a:xfrm>
        <a:prstGeom prst="rect">
          <a:avLst/>
        </a:prstGeom>
        <a:noFill/>
        <a:ln>
          <a:noFill/>
        </a:ln>
        <a:effectLst/>
      </dsp:spPr>
      <dsp:style>
        <a:lnRef idx="0">
          <a:scrgbClr r="0" g="0" b="0"/>
        </a:lnRef>
        <a:fillRef idx="0">
          <a:scrgbClr r="0" g="0" b="0"/>
        </a:fillRef>
        <a:effectRef idx="0">
          <a:scrgbClr r="0" g="0" b="0"/>
        </a:effectRef>
        <a:fontRef idx="minor"/>
      </dsp:style>
    </dsp:sp>
    <dsp:sp modelId="{CD1453EB-7739-E940-BAA0-E19455F29F69}">
      <dsp:nvSpPr>
        <dsp:cNvPr id="0" name=""/>
        <dsp:cNvSpPr/>
      </dsp:nvSpPr>
      <dsp:spPr>
        <a:xfrm rot="5400000">
          <a:off x="5949930" y="3593089"/>
          <a:ext cx="700036" cy="796967"/>
        </a:xfrm>
        <a:prstGeom prst="bentUpArrow">
          <a:avLst>
            <a:gd name="adj1" fmla="val 32840"/>
            <a:gd name="adj2" fmla="val 25000"/>
            <a:gd name="adj3" fmla="val 35780"/>
          </a:avLst>
        </a:prstGeom>
        <a:solidFill>
          <a:schemeClr val="accent4">
            <a:tint val="50000"/>
            <a:hueOff val="8145398"/>
            <a:satOff val="-39740"/>
            <a:lumOff val="5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E86CB69-64F3-954D-AFFB-8DDFE2A35F16}">
      <dsp:nvSpPr>
        <dsp:cNvPr id="0" name=""/>
        <dsp:cNvSpPr/>
      </dsp:nvSpPr>
      <dsp:spPr>
        <a:xfrm>
          <a:off x="5764463" y="2817084"/>
          <a:ext cx="1178450" cy="824876"/>
        </a:xfrm>
        <a:prstGeom prst="roundRect">
          <a:avLst>
            <a:gd name="adj" fmla="val 16670"/>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Feature engineering</a:t>
          </a:r>
        </a:p>
      </dsp:txBody>
      <dsp:txXfrm>
        <a:off x="5804737" y="2857358"/>
        <a:ext cx="1097902" cy="744328"/>
      </dsp:txXfrm>
    </dsp:sp>
    <dsp:sp modelId="{BC502FEE-39E4-2D42-B3AD-7913B4E9B9D6}">
      <dsp:nvSpPr>
        <dsp:cNvPr id="0" name=""/>
        <dsp:cNvSpPr/>
      </dsp:nvSpPr>
      <dsp:spPr>
        <a:xfrm>
          <a:off x="6942913" y="2895755"/>
          <a:ext cx="857092" cy="666701"/>
        </a:xfrm>
        <a:prstGeom prst="rect">
          <a:avLst/>
        </a:prstGeom>
        <a:noFill/>
        <a:ln>
          <a:noFill/>
        </a:ln>
        <a:effectLst/>
      </dsp:spPr>
      <dsp:style>
        <a:lnRef idx="0">
          <a:scrgbClr r="0" g="0" b="0"/>
        </a:lnRef>
        <a:fillRef idx="0">
          <a:scrgbClr r="0" g="0" b="0"/>
        </a:fillRef>
        <a:effectRef idx="0">
          <a:scrgbClr r="0" g="0" b="0"/>
        </a:effectRef>
        <a:fontRef idx="minor"/>
      </dsp:style>
    </dsp:sp>
    <dsp:sp modelId="{A06FCED5-5CEF-5C46-87B0-69DBA733343E}">
      <dsp:nvSpPr>
        <dsp:cNvPr id="0" name=""/>
        <dsp:cNvSpPr/>
      </dsp:nvSpPr>
      <dsp:spPr>
        <a:xfrm rot="5400000">
          <a:off x="6926991" y="4519698"/>
          <a:ext cx="700036" cy="796967"/>
        </a:xfrm>
        <a:prstGeom prst="bentUpArrow">
          <a:avLst>
            <a:gd name="adj1" fmla="val 32840"/>
            <a:gd name="adj2" fmla="val 25000"/>
            <a:gd name="adj3" fmla="val 35780"/>
          </a:avLst>
        </a:prstGeom>
        <a:solidFill>
          <a:schemeClr val="accent4">
            <a:tint val="50000"/>
            <a:hueOff val="10860531"/>
            <a:satOff val="-52986"/>
            <a:lumOff val="756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3E02E07-4F84-CC4C-AC7B-A5DF45EAEFFC}">
      <dsp:nvSpPr>
        <dsp:cNvPr id="0" name=""/>
        <dsp:cNvSpPr/>
      </dsp:nvSpPr>
      <dsp:spPr>
        <a:xfrm>
          <a:off x="6741524" y="3743693"/>
          <a:ext cx="1178450" cy="824876"/>
        </a:xfrm>
        <a:prstGeom prst="roundRect">
          <a:avLst>
            <a:gd name="adj" fmla="val 16670"/>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Model training, validation, optimisation, and testing</a:t>
          </a:r>
        </a:p>
      </dsp:txBody>
      <dsp:txXfrm>
        <a:off x="6781798" y="3783967"/>
        <a:ext cx="1097902" cy="744328"/>
      </dsp:txXfrm>
    </dsp:sp>
    <dsp:sp modelId="{9AC6CA3C-5629-7B4D-B90A-BC6C18DB6817}">
      <dsp:nvSpPr>
        <dsp:cNvPr id="0" name=""/>
        <dsp:cNvSpPr/>
      </dsp:nvSpPr>
      <dsp:spPr>
        <a:xfrm>
          <a:off x="7919974" y="3822364"/>
          <a:ext cx="857092" cy="666701"/>
        </a:xfrm>
        <a:prstGeom prst="rect">
          <a:avLst/>
        </a:prstGeom>
        <a:noFill/>
        <a:ln>
          <a:noFill/>
        </a:ln>
        <a:effectLst/>
      </dsp:spPr>
      <dsp:style>
        <a:lnRef idx="0">
          <a:scrgbClr r="0" g="0" b="0"/>
        </a:lnRef>
        <a:fillRef idx="0">
          <a:scrgbClr r="0" g="0" b="0"/>
        </a:fillRef>
        <a:effectRef idx="0">
          <a:scrgbClr r="0" g="0" b="0"/>
        </a:effectRef>
        <a:fontRef idx="minor"/>
      </dsp:style>
    </dsp:sp>
    <dsp:sp modelId="{6BE989D2-DE32-724C-A9FD-BA2F01C60EFD}">
      <dsp:nvSpPr>
        <dsp:cNvPr id="0" name=""/>
        <dsp:cNvSpPr/>
      </dsp:nvSpPr>
      <dsp:spPr>
        <a:xfrm>
          <a:off x="7718584" y="4670302"/>
          <a:ext cx="1178450" cy="824876"/>
        </a:xfrm>
        <a:prstGeom prst="roundRect">
          <a:avLst>
            <a:gd name="adj" fmla="val 1667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API deployment and frontend</a:t>
          </a:r>
        </a:p>
      </dsp:txBody>
      <dsp:txXfrm>
        <a:off x="7758858" y="4710576"/>
        <a:ext cx="1097902" cy="7443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E5733-018B-43D0-9B21-E8FC0F129451}">
      <dsp:nvSpPr>
        <dsp:cNvPr id="0" name=""/>
        <dsp:cNvSpPr/>
      </dsp:nvSpPr>
      <dsp:spPr>
        <a:xfrm>
          <a:off x="2169914" y="420701"/>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847116-6474-4E42-9B0F-5A7A36E27808}">
      <dsp:nvSpPr>
        <dsp:cNvPr id="0" name=""/>
        <dsp:cNvSpPr/>
      </dsp:nvSpPr>
      <dsp:spPr>
        <a:xfrm>
          <a:off x="765914" y="207681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GB" sz="3200" kern="1200" dirty="0"/>
            <a:t>Appropriate referencing</a:t>
          </a:r>
        </a:p>
      </dsp:txBody>
      <dsp:txXfrm>
        <a:off x="765914" y="2076811"/>
        <a:ext cx="4320000" cy="648000"/>
      </dsp:txXfrm>
    </dsp:sp>
    <dsp:sp modelId="{6E1B38FD-18B5-4FB1-9DAE-E67DA11FF2AB}">
      <dsp:nvSpPr>
        <dsp:cNvPr id="0" name=""/>
        <dsp:cNvSpPr/>
      </dsp:nvSpPr>
      <dsp:spPr>
        <a:xfrm>
          <a:off x="765914" y="2791839"/>
          <a:ext cx="4320000" cy="980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t>Appropriate citations</a:t>
          </a:r>
        </a:p>
        <a:p>
          <a:pPr marL="0" lvl="0" indent="0" algn="ctr" defTabSz="755650">
            <a:lnSpc>
              <a:spcPct val="100000"/>
            </a:lnSpc>
            <a:spcBef>
              <a:spcPct val="0"/>
            </a:spcBef>
            <a:spcAft>
              <a:spcPct val="35000"/>
            </a:spcAft>
            <a:buNone/>
          </a:pPr>
          <a:r>
            <a:rPr lang="en-GB" sz="1700" kern="1200" dirty="0"/>
            <a:t>Correctly acknowledged</a:t>
          </a:r>
        </a:p>
      </dsp:txBody>
      <dsp:txXfrm>
        <a:off x="765914" y="2791839"/>
        <a:ext cx="4320000" cy="980264"/>
      </dsp:txXfrm>
    </dsp:sp>
    <dsp:sp modelId="{E4B1E589-24AF-4C27-B32E-08E693398B76}">
      <dsp:nvSpPr>
        <dsp:cNvPr id="0" name=""/>
        <dsp:cNvSpPr/>
      </dsp:nvSpPr>
      <dsp:spPr>
        <a:xfrm>
          <a:off x="7245914" y="420701"/>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6FED60-FD7E-4787-9395-D0A50CCF2CC7}">
      <dsp:nvSpPr>
        <dsp:cNvPr id="0" name=""/>
        <dsp:cNvSpPr/>
      </dsp:nvSpPr>
      <dsp:spPr>
        <a:xfrm>
          <a:off x="5841914" y="2076811"/>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b="1"/>
          </a:pPr>
          <a:r>
            <a:rPr lang="en-GB" sz="3200" kern="1200" dirty="0"/>
            <a:t>Safe and permitted usage</a:t>
          </a:r>
        </a:p>
      </dsp:txBody>
      <dsp:txXfrm>
        <a:off x="5841914" y="2076811"/>
        <a:ext cx="4320000" cy="648000"/>
      </dsp:txXfrm>
    </dsp:sp>
    <dsp:sp modelId="{E223CACD-38CE-49DC-BD14-F675DAE8BFA3}">
      <dsp:nvSpPr>
        <dsp:cNvPr id="0" name=""/>
        <dsp:cNvSpPr/>
      </dsp:nvSpPr>
      <dsp:spPr>
        <a:xfrm>
          <a:off x="5841914" y="2791839"/>
          <a:ext cx="4320000" cy="9802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GB" sz="1700" kern="1200" dirty="0"/>
            <a:t>Permissive licence</a:t>
          </a:r>
        </a:p>
        <a:p>
          <a:pPr marL="0" lvl="0" indent="0" algn="ctr" defTabSz="755650">
            <a:lnSpc>
              <a:spcPct val="100000"/>
            </a:lnSpc>
            <a:spcBef>
              <a:spcPct val="0"/>
            </a:spcBef>
            <a:spcAft>
              <a:spcPct val="35000"/>
            </a:spcAft>
            <a:buNone/>
          </a:pPr>
          <a:r>
            <a:rPr lang="en-GB" sz="1700" kern="1200" dirty="0"/>
            <a:t>Publicly available</a:t>
          </a:r>
        </a:p>
        <a:p>
          <a:pPr marL="0" lvl="0" indent="0" algn="ctr" defTabSz="755650">
            <a:lnSpc>
              <a:spcPct val="100000"/>
            </a:lnSpc>
            <a:spcBef>
              <a:spcPct val="0"/>
            </a:spcBef>
            <a:spcAft>
              <a:spcPct val="35000"/>
            </a:spcAft>
            <a:buNone/>
          </a:pPr>
          <a:r>
            <a:rPr lang="en-GB" sz="1700" kern="1200" dirty="0"/>
            <a:t>Secondary data</a:t>
          </a:r>
        </a:p>
      </dsp:txBody>
      <dsp:txXfrm>
        <a:off x="5841914" y="2791839"/>
        <a:ext cx="4320000" cy="9802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0F5320-924B-884F-9921-ECFBCDA4B085}">
      <dsp:nvSpPr>
        <dsp:cNvPr id="0" name=""/>
        <dsp:cNvSpPr/>
      </dsp:nvSpPr>
      <dsp:spPr>
        <a:xfrm>
          <a:off x="731520" y="1247782"/>
          <a:ext cx="7071360" cy="3654435"/>
        </a:xfrm>
        <a:prstGeom prst="rect">
          <a:avLst/>
        </a:prstGeom>
        <a:solidFill>
          <a:schemeClr val="accent4">
            <a:tint val="50000"/>
            <a:hueOff val="0"/>
            <a:satOff val="0"/>
            <a:lumOff val="0"/>
            <a:alphaOff val="0"/>
          </a:schemeClr>
        </a:solidFill>
        <a:ln>
          <a:noFill/>
        </a:ln>
        <a:effectLst>
          <a:outerShdw blurRad="57150" dist="19050" dir="5400000" algn="ctr" rotWithShape="0">
            <a:srgbClr val="000000">
              <a:alpha val="63000"/>
            </a:srgbClr>
          </a:outerShdw>
        </a:effectLst>
      </dsp:spPr>
      <dsp:style>
        <a:lnRef idx="0">
          <a:scrgbClr r="0" g="0" b="0"/>
        </a:lnRef>
        <a:fillRef idx="1">
          <a:scrgbClr r="0" g="0" b="0"/>
        </a:fillRef>
        <a:effectRef idx="3">
          <a:scrgbClr r="0" g="0" b="0"/>
        </a:effectRef>
        <a:fontRef idx="minor"/>
      </dsp:style>
    </dsp:sp>
    <dsp:sp modelId="{0B999B37-EFEA-E044-B79C-FE6C650B17F8}">
      <dsp:nvSpPr>
        <dsp:cNvPr id="0" name=""/>
        <dsp:cNvSpPr/>
      </dsp:nvSpPr>
      <dsp:spPr>
        <a:xfrm>
          <a:off x="942848" y="1675172"/>
          <a:ext cx="3283712" cy="3126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0" lvl="0" indent="0" algn="l" defTabSz="1111250">
            <a:lnSpc>
              <a:spcPct val="90000"/>
            </a:lnSpc>
            <a:spcBef>
              <a:spcPct val="0"/>
            </a:spcBef>
            <a:spcAft>
              <a:spcPct val="35000"/>
            </a:spcAft>
            <a:buNone/>
          </a:pPr>
          <a:r>
            <a:rPr lang="en-GB" sz="2500" kern="1200" dirty="0"/>
            <a:t>- No predicted adverse events (AEs) or serious AEs (SAEs)</a:t>
          </a:r>
        </a:p>
        <a:p>
          <a:pPr marL="0" lvl="0" indent="0" algn="l" defTabSz="1111250">
            <a:lnSpc>
              <a:spcPct val="90000"/>
            </a:lnSpc>
            <a:spcBef>
              <a:spcPct val="0"/>
            </a:spcBef>
            <a:spcAft>
              <a:spcPct val="35000"/>
            </a:spcAft>
            <a:buNone/>
          </a:pPr>
          <a:r>
            <a:rPr lang="en-GB" sz="2500" kern="1200" dirty="0"/>
            <a:t>- 80% predicted efficacy</a:t>
          </a:r>
        </a:p>
        <a:p>
          <a:pPr marL="0" lvl="0" indent="0" algn="l" defTabSz="1111250">
            <a:lnSpc>
              <a:spcPct val="90000"/>
            </a:lnSpc>
            <a:spcBef>
              <a:spcPct val="0"/>
            </a:spcBef>
            <a:spcAft>
              <a:spcPct val="35000"/>
            </a:spcAft>
            <a:buNone/>
          </a:pPr>
          <a:r>
            <a:rPr lang="en-GB" sz="2500" kern="1200" dirty="0"/>
            <a:t>- Active lifestyle</a:t>
          </a:r>
        </a:p>
        <a:p>
          <a:pPr marL="0" lvl="0" indent="0" algn="l" defTabSz="1111250">
            <a:lnSpc>
              <a:spcPct val="90000"/>
            </a:lnSpc>
            <a:spcBef>
              <a:spcPct val="0"/>
            </a:spcBef>
            <a:spcAft>
              <a:spcPct val="35000"/>
            </a:spcAft>
            <a:buNone/>
          </a:pPr>
          <a:r>
            <a:rPr lang="en-GB" sz="2500" kern="1200" dirty="0"/>
            <a:t>- No concurrent medications</a:t>
          </a:r>
        </a:p>
      </dsp:txBody>
      <dsp:txXfrm>
        <a:off x="942848" y="1675172"/>
        <a:ext cx="3283712" cy="3126325"/>
      </dsp:txXfrm>
    </dsp:sp>
    <dsp:sp modelId="{F1DEF889-2D34-274E-B04C-95C38C656A4F}">
      <dsp:nvSpPr>
        <dsp:cNvPr id="0" name=""/>
        <dsp:cNvSpPr/>
      </dsp:nvSpPr>
      <dsp:spPr>
        <a:xfrm>
          <a:off x="4299712" y="1675172"/>
          <a:ext cx="3283712" cy="3126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625" tIns="47625" rIns="47625" bIns="47625" numCol="1" spcCol="1270" anchor="t" anchorCtr="0">
          <a:noAutofit/>
        </a:bodyPr>
        <a:lstStyle/>
        <a:p>
          <a:pPr marL="0" lvl="0" indent="0" algn="l" defTabSz="1111250">
            <a:lnSpc>
              <a:spcPct val="90000"/>
            </a:lnSpc>
            <a:spcBef>
              <a:spcPct val="0"/>
            </a:spcBef>
            <a:spcAft>
              <a:spcPct val="35000"/>
            </a:spcAft>
            <a:buNone/>
          </a:pPr>
          <a:r>
            <a:rPr lang="en-GB" sz="2500" kern="1200" dirty="0"/>
            <a:t>- Family history of relevant complications</a:t>
          </a:r>
        </a:p>
        <a:p>
          <a:pPr marL="0" lvl="0" indent="0" algn="l" defTabSz="1111250">
            <a:lnSpc>
              <a:spcPct val="90000"/>
            </a:lnSpc>
            <a:spcBef>
              <a:spcPct val="0"/>
            </a:spcBef>
            <a:spcAft>
              <a:spcPct val="35000"/>
            </a:spcAft>
            <a:buNone/>
          </a:pPr>
          <a:r>
            <a:rPr lang="en-GB" sz="2500" kern="1200" dirty="0"/>
            <a:t>- Slightly irregular sleep patterns</a:t>
          </a:r>
        </a:p>
      </dsp:txBody>
      <dsp:txXfrm>
        <a:off x="4299712" y="1675172"/>
        <a:ext cx="3283712" cy="3126325"/>
      </dsp:txXfrm>
    </dsp:sp>
    <dsp:sp modelId="{DF81D839-F179-4749-AEB3-07682BBC6B96}">
      <dsp:nvSpPr>
        <dsp:cNvPr id="0" name=""/>
        <dsp:cNvSpPr/>
      </dsp:nvSpPr>
      <dsp:spPr>
        <a:xfrm>
          <a:off x="0" y="516449"/>
          <a:ext cx="1381760" cy="1381760"/>
        </a:xfrm>
        <a:prstGeom prst="plus">
          <a:avLst>
            <a:gd name="adj" fmla="val 3281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E0A7364-897E-8146-8B1C-E3C7A8A3316C}">
      <dsp:nvSpPr>
        <dsp:cNvPr id="0" name=""/>
        <dsp:cNvSpPr/>
      </dsp:nvSpPr>
      <dsp:spPr>
        <a:xfrm>
          <a:off x="6827519" y="1013363"/>
          <a:ext cx="1300480" cy="44566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w="6350" cap="flat" cmpd="sng" algn="ctr">
          <a:solidFill>
            <a:schemeClr val="accent4">
              <a:hueOff val="9800891"/>
              <a:satOff val="-40777"/>
              <a:lumOff val="960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5B52BCE3-885F-5C4A-BFBE-092DE41387CD}">
      <dsp:nvSpPr>
        <dsp:cNvPr id="0" name=""/>
        <dsp:cNvSpPr/>
      </dsp:nvSpPr>
      <dsp:spPr>
        <a:xfrm>
          <a:off x="4267200" y="1681857"/>
          <a:ext cx="812" cy="2985941"/>
        </a:xfrm>
        <a:prstGeom prst="line">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D64D98-3375-B44D-B515-FA567B03DFAB}" type="datetimeFigureOut">
              <a:rPr lang="en-US" smtClean="0"/>
              <a:t>5/14/23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ED8A98-3CAE-DF4B-9012-26F109485303}" type="slidenum">
              <a:rPr lang="en-US" smtClean="0"/>
              <a:t>‹#›</a:t>
            </a:fld>
            <a:endParaRPr lang="en-US" dirty="0"/>
          </a:p>
        </p:txBody>
      </p:sp>
    </p:spTree>
    <p:extLst>
      <p:ext uri="{BB962C8B-B14F-4D97-AF65-F5344CB8AC3E}">
        <p14:creationId xmlns:p14="http://schemas.microsoft.com/office/powerpoint/2010/main" val="24004602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Hello, thank you for listening to my presentation today on how Machine Learning-driven technologies can be leveraged to enhance the prediction of the safety of medications for depression regardless of its degree of severity, thus building on the previous literature review that was instead focused on major depressive disorder or severe depression alone.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ED8A98-3CAE-DF4B-9012-26F109485303}" type="slidenum">
              <a:rPr lang="en-US" smtClean="0"/>
              <a:t>1</a:t>
            </a:fld>
            <a:endParaRPr lang="en-US" dirty="0"/>
          </a:p>
        </p:txBody>
      </p:sp>
    </p:spTree>
    <p:extLst>
      <p:ext uri="{BB962C8B-B14F-4D97-AF65-F5344CB8AC3E}">
        <p14:creationId xmlns:p14="http://schemas.microsoft.com/office/powerpoint/2010/main" val="18823729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In conclusion, the development and validation of such a predictive algorithm will be achieved in an Agile release cycle (Jurney, 2017), which includes three fortnightly sprints, i.e., within six weeks.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In the first sprint, data will be pre-processed and encoded to prepare the first version of the cleaned feature set. Thereafter, the most relevant features will be selected, and further ones will be engineered based on such selected features to enhance predictive performance.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In the second sprint, the model will be trained, validated, and evaluated on an unseen data partition or test set, and optimised iteratively until the highest predictive performance on the test set is achieved.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In the third and last sprint, the optimal trained model will be deployed as an API and a simple frontend will be developed to return the required predictions, along with accompanying explanations to ensure user adoption of this tool.</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ED8A98-3CAE-DF4B-9012-26F109485303}" type="slidenum">
              <a:rPr lang="en-US" smtClean="0"/>
              <a:t>10</a:t>
            </a:fld>
            <a:endParaRPr lang="en-US" dirty="0"/>
          </a:p>
        </p:txBody>
      </p:sp>
    </p:spTree>
    <p:extLst>
      <p:ext uri="{BB962C8B-B14F-4D97-AF65-F5344CB8AC3E}">
        <p14:creationId xmlns:p14="http://schemas.microsoft.com/office/powerpoint/2010/main" val="1609001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list of references leveraged in this research proposal.</a:t>
            </a:r>
          </a:p>
        </p:txBody>
      </p:sp>
      <p:sp>
        <p:nvSpPr>
          <p:cNvPr id="4" name="Slide Number Placeholder 3"/>
          <p:cNvSpPr>
            <a:spLocks noGrp="1"/>
          </p:cNvSpPr>
          <p:nvPr>
            <p:ph type="sldNum" sz="quarter" idx="5"/>
          </p:nvPr>
        </p:nvSpPr>
        <p:spPr/>
        <p:txBody>
          <a:bodyPr/>
          <a:lstStyle/>
          <a:p>
            <a:fld id="{D6ED8A98-3CAE-DF4B-9012-26F109485303}" type="slidenum">
              <a:rPr lang="en-US" smtClean="0"/>
              <a:t>11</a:t>
            </a:fld>
            <a:endParaRPr lang="en-US" dirty="0"/>
          </a:p>
        </p:txBody>
      </p:sp>
    </p:spTree>
    <p:extLst>
      <p:ext uri="{BB962C8B-B14F-4D97-AF65-F5344CB8AC3E}">
        <p14:creationId xmlns:p14="http://schemas.microsoft.com/office/powerpoint/2010/main" val="692178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In this presentation, I will describe the contribution of the research discussed in this proposal, as well as articulate a clear question underpinning this research, which motivates it and provides a hypothesis to assess via quantitative data based on which to focus the research endeavours. Thereafter, I will outline the aims and objectives of the research question, as well as summarise the key methodological steps, and the ethics and risk assessment to be considered and evaluated prior to undertaking such research. I will also illustrate the end-goal that is to create a software artefact and a timeline of the three main phases of the research required to create it.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ED8A98-3CAE-DF4B-9012-26F109485303}" type="slidenum">
              <a:rPr lang="en-US" smtClean="0"/>
              <a:t>2</a:t>
            </a:fld>
            <a:endParaRPr lang="en-US" dirty="0"/>
          </a:p>
        </p:txBody>
      </p:sp>
    </p:spTree>
    <p:extLst>
      <p:ext uri="{BB962C8B-B14F-4D97-AF65-F5344CB8AC3E}">
        <p14:creationId xmlns:p14="http://schemas.microsoft.com/office/powerpoint/2010/main" val="314331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Algorithms in the literature have either resulted in very high predictive accuracy and reliability for only the most severe stage of depression, known as major depressive disorder, via Deep Learning-based models that are not interpretable or have sacrificed predictive performance to guarantee the required explainability, whilst always limiting their applicability to aid in the treatment of one stage of severity (Benrimoh et al., 2018; Fu et al., 2022). Nevertheless, in both cases, such academic research-oriented algorithmic techniques have not led to translational applications in a clinical setting.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Considering the importance of achieving an acceptable trade-off between predictive performance and interpretability for all stages of depression (Hatherley et al., 2022; Chen et al., 2023), especially the earliest ones that are easier to manage if treated promptly, the key contribution of this research would be the development of an explainable high-performing Machine Learning-driven algorithm that can complement traditional statistical methods to enhance the prediction of safety of medications used to treat depression across its various stages of severity.</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ED8A98-3CAE-DF4B-9012-26F109485303}" type="slidenum">
              <a:rPr lang="en-US" smtClean="0"/>
              <a:t>3</a:t>
            </a:fld>
            <a:endParaRPr lang="en-US" dirty="0"/>
          </a:p>
        </p:txBody>
      </p:sp>
    </p:spTree>
    <p:extLst>
      <p:ext uri="{BB962C8B-B14F-4D97-AF65-F5344CB8AC3E}">
        <p14:creationId xmlns:p14="http://schemas.microsoft.com/office/powerpoint/2010/main" val="1026123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The key research question is: Can a Machine Learning-driven algorithm be as explainable as reliable to enhance the prediction of safety of medications across the various stages of depression to complement traditional statistical tools currently used to perform it?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ED8A98-3CAE-DF4B-9012-26F109485303}" type="slidenum">
              <a:rPr lang="en-US" smtClean="0"/>
              <a:t>4</a:t>
            </a:fld>
            <a:endParaRPr lang="en-US" dirty="0"/>
          </a:p>
        </p:txBody>
      </p:sp>
    </p:spTree>
    <p:extLst>
      <p:ext uri="{BB962C8B-B14F-4D97-AF65-F5344CB8AC3E}">
        <p14:creationId xmlns:p14="http://schemas.microsoft.com/office/powerpoint/2010/main" val="3921964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200" kern="100" dirty="0">
                <a:effectLst/>
                <a:latin typeface="Arial" panose="020B0604020202020204" pitchFamily="34" charset="0"/>
                <a:ea typeface="Calibri" panose="020F0502020204030204" pitchFamily="34" charset="0"/>
                <a:cs typeface="Times New Roman" panose="02020603050405020304" pitchFamily="18" charset="0"/>
              </a:rPr>
              <a:t>The key aim is to develop a Machine Learning-driven algorithm that is as explainable as reliable to enhance the prediction of safety of medications for depression.</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200" kern="100" dirty="0">
                <a:effectLst/>
                <a:latin typeface="Arial" panose="020B0604020202020204" pitchFamily="34" charset="0"/>
                <a:ea typeface="Calibri" panose="020F0502020204030204" pitchFamily="34" charset="0"/>
                <a:cs typeface="Times New Roman" panose="02020603050405020304" pitchFamily="18" charset="0"/>
              </a:rPr>
              <a:t>The key objectives are the following ones:</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Font typeface="Calibri" panose="020F0502020204030204" pitchFamily="34" charset="0"/>
              <a:buChar char="-"/>
            </a:pPr>
            <a:r>
              <a:rPr lang="en-GB" sz="1200" kern="100" dirty="0">
                <a:effectLst/>
                <a:latin typeface="Arial" panose="020B0604020202020204" pitchFamily="34" charset="0"/>
                <a:ea typeface="Calibri" panose="020F0502020204030204" pitchFamily="34" charset="0"/>
                <a:cs typeface="Times New Roman" panose="02020603050405020304" pitchFamily="18" charset="0"/>
              </a:rPr>
              <a:t>To ensure the Machine Learning-driven algorithm is explainable:</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200000"/>
              </a:lnSpc>
              <a:buFont typeface="Courier New" panose="02070309020205020404" pitchFamily="49" charset="0"/>
              <a:buChar char="o"/>
            </a:pPr>
            <a:r>
              <a:rPr lang="en-GB" sz="1200" kern="100" dirty="0">
                <a:effectLst/>
                <a:latin typeface="Arial" panose="020B0604020202020204" pitchFamily="34" charset="0"/>
                <a:ea typeface="Calibri" panose="020F0502020204030204" pitchFamily="34" charset="0"/>
                <a:cs typeface="Times New Roman" panose="02020603050405020304" pitchFamily="18" charset="0"/>
              </a:rPr>
              <a:t>Both technical and end-user explainability will be guaranteed respectively by leveraging an intrinsically interpretable algorithm (Hatherley et al., 2022; Chen et al., 2023), e.g., a decision tree-based one, and by reverse engineering its predictions to the key parameters leading to them, which clinicians could fine tune based on their knowledge of a patient’s case and history, as well as expertise and experience in Psychiatry (Dobias et al., 2022), with focus on treating depression.</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200000"/>
              </a:lnSpc>
              <a:buFont typeface="Calibri" panose="020F0502020204030204" pitchFamily="34" charset="0"/>
              <a:buChar char="-"/>
            </a:pPr>
            <a:r>
              <a:rPr lang="en-GB" sz="1200" kern="100" dirty="0">
                <a:effectLst/>
                <a:latin typeface="Arial" panose="020B0604020202020204" pitchFamily="34" charset="0"/>
                <a:ea typeface="Calibri" panose="020F0502020204030204" pitchFamily="34" charset="0"/>
                <a:cs typeface="Times New Roman" panose="02020603050405020304" pitchFamily="18" charset="0"/>
              </a:rPr>
              <a:t>To ensure the Machine Learning-driven algorithm is reliable:</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gn="just">
              <a:lnSpc>
                <a:spcPct val="200000"/>
              </a:lnSpc>
              <a:buFont typeface="Courier New" panose="02070309020205020404" pitchFamily="49" charset="0"/>
              <a:buChar char="o"/>
            </a:pPr>
            <a:r>
              <a:rPr lang="en-GB" sz="1200" kern="100" dirty="0">
                <a:effectLst/>
                <a:latin typeface="Arial" panose="020B0604020202020204" pitchFamily="34" charset="0"/>
                <a:ea typeface="Calibri" panose="020F0502020204030204" pitchFamily="34" charset="0"/>
                <a:cs typeface="Times New Roman" panose="02020603050405020304" pitchFamily="18" charset="0"/>
              </a:rPr>
              <a:t>Its predictive performance would be evaluated on publicly available benchmark datasets that would guarantee its replicability, reproducibility, and reliability by leveraging gold-standard predictive performance metrics.</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ED8A98-3CAE-DF4B-9012-26F109485303}" type="slidenum">
              <a:rPr lang="en-US" smtClean="0"/>
              <a:t>5</a:t>
            </a:fld>
            <a:endParaRPr lang="en-US" dirty="0"/>
          </a:p>
        </p:txBody>
      </p:sp>
    </p:spTree>
    <p:extLst>
      <p:ext uri="{BB962C8B-B14F-4D97-AF65-F5344CB8AC3E}">
        <p14:creationId xmlns:p14="http://schemas.microsoft.com/office/powerpoint/2010/main" val="47614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The key literature related to the project builds upon the previous literature review and expands it for filling specific research gaps to enhance the explainability and reliability of such clinically relevant predictions, with focus on identifying a methodology for predicting medication safety that can generalise across the various stages of severity of depression.</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In fact, the reliability of predictive algorithms has been limited to their application for predicting the safety of medications of one stage of severity of depression alone (Benrimoh et al., 2018; Dobias et al., 2022). Furthermore, predictive algorithms in the literature for aiding the prediction of medication safety for depression have not been explainable (Hatherley et al., 2022; Chen et al., 2023), thus making it harder to trust, use, and adopt them in a clinical setting. As a result, such research findings have not led to clinical translation, thus being confined within the remits of academic research only so far.</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Now, let us analyse the relevant literature and identify a suitable approach for predicting the safety of medications for depression.</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Previous research works that developed algorithms for predicting medication safety for patients with depression have mainly focused on only one stage of severity of depression, such as severe depression (Benrimoh et al., 2018; Fu et al., 2022). In fact, limited studies have explored the prediction of safety of medications for patients with mild or moderate depression (Parthipan et al., 2019; Gillet et al., 2020). These two stages do not seem to warrant predictive algorithms for medication safety until either adverse events occur or the severity stage has progressed onto the severe stage or major depressive disorder, where medication safety is of paramount importance, as serious adverse events may occur. Thus, the narrow focus of existing studies limits the reliability and generalisation of these predictive models when considering multiple stages of depression. For instance, the study by Fu et al. (2022) developed a predictive model named ‘Hint’, which is a deep neural hierarchical interaction network, that accurately predicted adverse events in patients with severe depression. This methodology leveraged that machine learning-based model, along with patient-level data collected during randomised controlled clinical trials, such as demographics, family and medical histories, and medication profiles. Nevertheless, further research is required to validate the algorithm's performance across different stages of depression severity, especially mild or moderate depression, especially in observational, non-randomised controlled studies, which are more representative of real-world scenarios and epidemiology.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Moreover, studies assessing the reliability of predictive models for medication safety for treatment-resistant depression (TRD) are also limited (Lucchese et al., 2021; Nwanosike et al., 2022). In particular, TRD involves complex and challenging clinical workflows for managing it, and the reliability of predictive algorithms in this context is even more crucial.</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An additional concern from the literature surveyed is the limited assessment of the explainability of models aiding the prediction of medication safety for depression from a clinician’s or end-user’s standpoint (Ward et al., 2021; Chen et al., 2023). In fact, whilst the above-mentioned predictive models have had a promising predictive performance when considering a single stage of depression severity at a time (Benrimoh et al., 2018; Fu et al., 2022), their limited transparency hindered clinical </a:t>
            </a:r>
            <a:r>
              <a:rPr lang="en-GB" sz="1800" b="1"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adoption</a:t>
            </a: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Nevertheless, end-user explainability of such predictive algorithms is key to build trust and aid clinical decision-making processes in pharmacovigilance (Hatherley et al., 2022) and to ensure that the correct drug and dosage are administered to patients along their medical journey and stages of depression severity.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End-user explainability involves ensuring that users, such as clinicians, can interpret and understand the recommendations derived from a predictive model and the key drivers determining them, as well as being able to adjust their weights to ensure their clinical meaningfulness, adherence, and contextual appropriateness based on the individual patient and medication profiles. Providing an explainability layer in addition to a high-performing predictive model can enhance the clinicians’ trust in using and adopting it in their workflows (Chen et al., 2023) to aid treatment planning and execution strategies. In short, reliability of a predictive algorithm for clinical applicability encompasses both predictive and explainable elements.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To aid explainability of the predictions of medication safety in depression for clinicians, previous research works have leveraged interpretable machine learning-driven models, such as ensembles of decision trees or logistic regression (Chen et al., 2023), from which human-interpretable rules that are learnt from data can be extracted, visualised, and understood by clinicians. Nevertheless, whilst it is more straightforward to explain a logistic regression model based on an equation and weights applied to each determining factor or key driver, ensembles of decision trees have not been explained fairly and comprehensively so far (Ward et al., 2021). In fact, authors often illustrated the average weights of each feature towards a certain prediction across all decision trees (Chen et al., 2023) without showing any learnt rules that clinicians could understand and adjust if needed. Furthermore, previous research studies have focused on explaining a learnt rule from only one branch of one of many (tens or hundreds depending on the required depth of the model for a particular dataset and predictive task) decision trees (Nwanosike et al., 2022). Instead, such weights should be averaged across the same branch of all various decision trees the ensemble (or grouped) model is composed of, such that a single visualisation with key drivers and their weights affecting a specific prediction can be produced to be understandable and usable by clinicians.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ED8A98-3CAE-DF4B-9012-26F109485303}" type="slidenum">
              <a:rPr lang="en-US" smtClean="0"/>
              <a:t>6</a:t>
            </a:fld>
            <a:endParaRPr lang="en-US" dirty="0"/>
          </a:p>
        </p:txBody>
      </p:sp>
    </p:spTree>
    <p:extLst>
      <p:ext uri="{BB962C8B-B14F-4D97-AF65-F5344CB8AC3E}">
        <p14:creationId xmlns:p14="http://schemas.microsoft.com/office/powerpoint/2010/main" val="4081965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The methodology involves the development and validation of a Machine Learning-driven, decision tree-based algorithm for predictive analytics, along with the evaluation of its predictive performance against publicly available benchmark datasets and clinically relevant and interpretable predictive performance metrics.</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The required data will be gathered, pre-processed to remove outliers and impute or fill in missing values appropriately. Thereafter, numerical and categorical features will be respectively rescaled from 0 to +1 via min-max normalisation and transformed via ordinal or integer encoding to prepare them for ingestion into a Machine Learning-driven model.</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Once data are pre-processed and encoded, the most relevant features will be selected based on both extrinsic and intrinsic methods, such as the algorithm ‘ReliefF’ and decision tree-based feature importance analysis, aiming to improve downstream predictive performance.</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Such selected features will be leveraged to perform feature engineering to create new features that are stronger predictors of safety of medications for major depressive disorder, such as the number and frequency of psychotic episodes, family history of psychiatric conditions, environmental and behavioural factors, such as residential location via a postcode, the highest educational qualification attained, eating habits, sleeping patterns, etc. The engineered features leading to enhanced predictive performance will be retained in the feature set.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The data with the optimal features derived via feature selection and feature engineering will be split into three sets, for training, validation, and testing. The validation set will be used to ensure that the model is trained whilst avoiding overfitting or overtraining, thus ensuring generalisation on unseen data, which are represented by the test set. Therefore, the test set will be leveraged to evaluate the true predictive performance of the model, which will be optimised to improve it.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Once the trained model is optimised and its predictive performance on the unseen/test set is increased, it will be deployed by wrapping it into an API endpoint via the ‘FastAPI’ framework, thus being able to send a json request with subject-specific and drug-related information and obtaining a json response with its predicted safety level. A simple frontend will be developed using the library ‘tkinter’ with the ability to enter such input information and receive the predictions in a user-understandable manner, thus not only returning a safety score, but also an explanation regarding its prediction leveraging the input features and their rank or impact towards the predicted safety level.</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ED8A98-3CAE-DF4B-9012-26F109485303}" type="slidenum">
              <a:rPr lang="en-US" smtClean="0"/>
              <a:t>7</a:t>
            </a:fld>
            <a:endParaRPr lang="en-US" dirty="0"/>
          </a:p>
        </p:txBody>
      </p:sp>
    </p:spTree>
    <p:extLst>
      <p:ext uri="{BB962C8B-B14F-4D97-AF65-F5344CB8AC3E}">
        <p14:creationId xmlns:p14="http://schemas.microsoft.com/office/powerpoint/2010/main" val="874086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As secondary, publicly available datasets will be used, and their licence will be checked to ensure its usage for these research purposes, there is no risk or ethical approval required.</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ED8A98-3CAE-DF4B-9012-26F109485303}" type="slidenum">
              <a:rPr lang="en-US" smtClean="0"/>
              <a:t>8</a:t>
            </a:fld>
            <a:endParaRPr lang="en-US" dirty="0"/>
          </a:p>
        </p:txBody>
      </p:sp>
    </p:spTree>
    <p:extLst>
      <p:ext uri="{BB962C8B-B14F-4D97-AF65-F5344CB8AC3E}">
        <p14:creationId xmlns:p14="http://schemas.microsoft.com/office/powerpoint/2010/main" val="3784060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200000"/>
              </a:lnSpc>
            </a:pPr>
            <a:r>
              <a:rPr lang="en-GB" sz="1800" kern="100" dirty="0">
                <a:effectLst/>
                <a:latin typeface="Arial" panose="020B0604020202020204" pitchFamily="34" charset="0"/>
                <a:ea typeface="Calibri" panose="020F0502020204030204" pitchFamily="34" charset="0"/>
                <a:cs typeface="Times New Roman" panose="02020603050405020304" pitchFamily="18" charset="0"/>
              </a:rPr>
              <a:t>As this is a research proposal presentation, no software artefact would be created, but the project itself, if pursued beyond this proposal stage, would involve the development and validation of a Machine Learning-driven algorithm. Using Python programming, this software would provide an explainable safety risk score in percentage and the key factors increasing or decreasing it for a medication accounting for the stage of depression severity considered, patient and medication profiles. Clinicians could then use this model and a similar visualisation to assist them in their clinical decision-making processes for aiding treatment planning and execution strategies and provide feedback for continuously improving the solution and driving further adoption and positive impact.</a:t>
            </a:r>
            <a:endParaRPr lang="en-GB"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D6ED8A98-3CAE-DF4B-9012-26F109485303}" type="slidenum">
              <a:rPr lang="en-US" smtClean="0"/>
              <a:t>9</a:t>
            </a:fld>
            <a:endParaRPr lang="en-US" dirty="0"/>
          </a:p>
        </p:txBody>
      </p:sp>
    </p:spTree>
    <p:extLst>
      <p:ext uri="{BB962C8B-B14F-4D97-AF65-F5344CB8AC3E}">
        <p14:creationId xmlns:p14="http://schemas.microsoft.com/office/powerpoint/2010/main" val="3533247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621A9D21-3B75-A843-A8CE-E1BA8300A498}" type="datetimeFigureOut">
              <a:rPr lang="en-US" smtClean="0"/>
              <a:t>5/14/23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252AE6-6BDD-3F4A-9FE2-7F03F06A7DFF}" type="slidenum">
              <a:rPr lang="en-US" smtClean="0"/>
              <a:t>‹#›</a:t>
            </a:fld>
            <a:endParaRPr lang="en-US" dirty="0"/>
          </a:p>
        </p:txBody>
      </p:sp>
    </p:spTree>
    <p:extLst>
      <p:ext uri="{BB962C8B-B14F-4D97-AF65-F5344CB8AC3E}">
        <p14:creationId xmlns:p14="http://schemas.microsoft.com/office/powerpoint/2010/main" val="4243050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21A9D21-3B75-A843-A8CE-E1BA8300A498}" type="datetimeFigureOut">
              <a:rPr lang="en-US" smtClean="0"/>
              <a:t>5/14/23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252AE6-6BDD-3F4A-9FE2-7F03F06A7DFF}" type="slidenum">
              <a:rPr lang="en-US" smtClean="0"/>
              <a:t>‹#›</a:t>
            </a:fld>
            <a:endParaRPr lang="en-US" dirty="0"/>
          </a:p>
        </p:txBody>
      </p:sp>
    </p:spTree>
    <p:extLst>
      <p:ext uri="{BB962C8B-B14F-4D97-AF65-F5344CB8AC3E}">
        <p14:creationId xmlns:p14="http://schemas.microsoft.com/office/powerpoint/2010/main" val="140981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21A9D21-3B75-A843-A8CE-E1BA8300A498}" type="datetimeFigureOut">
              <a:rPr lang="en-US" smtClean="0"/>
              <a:t>5/14/23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252AE6-6BDD-3F4A-9FE2-7F03F06A7DFF}" type="slidenum">
              <a:rPr lang="en-US" smtClean="0"/>
              <a:t>‹#›</a:t>
            </a:fld>
            <a:endParaRPr lang="en-US" dirty="0"/>
          </a:p>
        </p:txBody>
      </p:sp>
    </p:spTree>
    <p:extLst>
      <p:ext uri="{BB962C8B-B14F-4D97-AF65-F5344CB8AC3E}">
        <p14:creationId xmlns:p14="http://schemas.microsoft.com/office/powerpoint/2010/main" val="4278376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21A9D21-3B75-A843-A8CE-E1BA8300A498}" type="datetimeFigureOut">
              <a:rPr lang="en-US" smtClean="0"/>
              <a:t>5/14/23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252AE6-6BDD-3F4A-9FE2-7F03F06A7DFF}" type="slidenum">
              <a:rPr lang="en-US" smtClean="0"/>
              <a:t>‹#›</a:t>
            </a:fld>
            <a:endParaRPr lang="en-US" dirty="0"/>
          </a:p>
        </p:txBody>
      </p:sp>
    </p:spTree>
    <p:extLst>
      <p:ext uri="{BB962C8B-B14F-4D97-AF65-F5344CB8AC3E}">
        <p14:creationId xmlns:p14="http://schemas.microsoft.com/office/powerpoint/2010/main" val="2293783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621A9D21-3B75-A843-A8CE-E1BA8300A498}" type="datetimeFigureOut">
              <a:rPr lang="en-US" smtClean="0"/>
              <a:t>5/14/23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B252AE6-6BDD-3F4A-9FE2-7F03F06A7DFF}" type="slidenum">
              <a:rPr lang="en-US" smtClean="0"/>
              <a:t>‹#›</a:t>
            </a:fld>
            <a:endParaRPr lang="en-US" dirty="0"/>
          </a:p>
        </p:txBody>
      </p:sp>
    </p:spTree>
    <p:extLst>
      <p:ext uri="{BB962C8B-B14F-4D97-AF65-F5344CB8AC3E}">
        <p14:creationId xmlns:p14="http://schemas.microsoft.com/office/powerpoint/2010/main" val="3811667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21A9D21-3B75-A843-A8CE-E1BA8300A498}" type="datetimeFigureOut">
              <a:rPr lang="en-US" smtClean="0"/>
              <a:t>5/14/23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252AE6-6BDD-3F4A-9FE2-7F03F06A7DFF}" type="slidenum">
              <a:rPr lang="en-US" smtClean="0"/>
              <a:t>‹#›</a:t>
            </a:fld>
            <a:endParaRPr lang="en-US" dirty="0"/>
          </a:p>
        </p:txBody>
      </p:sp>
    </p:spTree>
    <p:extLst>
      <p:ext uri="{BB962C8B-B14F-4D97-AF65-F5344CB8AC3E}">
        <p14:creationId xmlns:p14="http://schemas.microsoft.com/office/powerpoint/2010/main" val="1379205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621A9D21-3B75-A843-A8CE-E1BA8300A498}" type="datetimeFigureOut">
              <a:rPr lang="en-US" smtClean="0"/>
              <a:t>5/14/23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B252AE6-6BDD-3F4A-9FE2-7F03F06A7DFF}" type="slidenum">
              <a:rPr lang="en-US" smtClean="0"/>
              <a:t>‹#›</a:t>
            </a:fld>
            <a:endParaRPr lang="en-US" dirty="0"/>
          </a:p>
        </p:txBody>
      </p:sp>
    </p:spTree>
    <p:extLst>
      <p:ext uri="{BB962C8B-B14F-4D97-AF65-F5344CB8AC3E}">
        <p14:creationId xmlns:p14="http://schemas.microsoft.com/office/powerpoint/2010/main" val="2797211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621A9D21-3B75-A843-A8CE-E1BA8300A498}" type="datetimeFigureOut">
              <a:rPr lang="en-US" smtClean="0"/>
              <a:t>5/14/23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B252AE6-6BDD-3F4A-9FE2-7F03F06A7DFF}" type="slidenum">
              <a:rPr lang="en-US" smtClean="0"/>
              <a:t>‹#›</a:t>
            </a:fld>
            <a:endParaRPr lang="en-US" dirty="0"/>
          </a:p>
        </p:txBody>
      </p:sp>
    </p:spTree>
    <p:extLst>
      <p:ext uri="{BB962C8B-B14F-4D97-AF65-F5344CB8AC3E}">
        <p14:creationId xmlns:p14="http://schemas.microsoft.com/office/powerpoint/2010/main" val="39974624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1A9D21-3B75-A843-A8CE-E1BA8300A498}" type="datetimeFigureOut">
              <a:rPr lang="en-US" smtClean="0"/>
              <a:t>5/14/23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B252AE6-6BDD-3F4A-9FE2-7F03F06A7DFF}" type="slidenum">
              <a:rPr lang="en-US" smtClean="0"/>
              <a:t>‹#›</a:t>
            </a:fld>
            <a:endParaRPr lang="en-US" dirty="0"/>
          </a:p>
        </p:txBody>
      </p:sp>
    </p:spTree>
    <p:extLst>
      <p:ext uri="{BB962C8B-B14F-4D97-AF65-F5344CB8AC3E}">
        <p14:creationId xmlns:p14="http://schemas.microsoft.com/office/powerpoint/2010/main" val="148779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21A9D21-3B75-A843-A8CE-E1BA8300A498}" type="datetimeFigureOut">
              <a:rPr lang="en-US" smtClean="0"/>
              <a:t>5/14/23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252AE6-6BDD-3F4A-9FE2-7F03F06A7DFF}" type="slidenum">
              <a:rPr lang="en-US" smtClean="0"/>
              <a:t>‹#›</a:t>
            </a:fld>
            <a:endParaRPr lang="en-US" dirty="0"/>
          </a:p>
        </p:txBody>
      </p:sp>
    </p:spTree>
    <p:extLst>
      <p:ext uri="{BB962C8B-B14F-4D97-AF65-F5344CB8AC3E}">
        <p14:creationId xmlns:p14="http://schemas.microsoft.com/office/powerpoint/2010/main" val="2994351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621A9D21-3B75-A843-A8CE-E1BA8300A498}" type="datetimeFigureOut">
              <a:rPr lang="en-US" smtClean="0"/>
              <a:t>5/14/23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B252AE6-6BDD-3F4A-9FE2-7F03F06A7DFF}" type="slidenum">
              <a:rPr lang="en-US" smtClean="0"/>
              <a:t>‹#›</a:t>
            </a:fld>
            <a:endParaRPr lang="en-US" dirty="0"/>
          </a:p>
        </p:txBody>
      </p:sp>
    </p:spTree>
    <p:extLst>
      <p:ext uri="{BB962C8B-B14F-4D97-AF65-F5344CB8AC3E}">
        <p14:creationId xmlns:p14="http://schemas.microsoft.com/office/powerpoint/2010/main" val="2513742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A9D21-3B75-A843-A8CE-E1BA8300A498}" type="datetimeFigureOut">
              <a:rPr lang="en-US" smtClean="0"/>
              <a:t>5/14/23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252AE6-6BDD-3F4A-9FE2-7F03F06A7DFF}" type="slidenum">
              <a:rPr lang="en-US" smtClean="0"/>
              <a:t>‹#›</a:t>
            </a:fld>
            <a:endParaRPr lang="en-US" dirty="0"/>
          </a:p>
        </p:txBody>
      </p:sp>
    </p:spTree>
    <p:extLst>
      <p:ext uri="{BB962C8B-B14F-4D97-AF65-F5344CB8AC3E}">
        <p14:creationId xmlns:p14="http://schemas.microsoft.com/office/powerpoint/2010/main" val="3368462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34.jpe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slideLayout" Target="../slideLayouts/slideLayout2.xml"/><Relationship Id="rId7" Type="http://schemas.openxmlformats.org/officeDocument/2006/relationships/diagramLayout" Target="../diagrams/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Data" Target="../diagrams/data3.xml"/><Relationship Id="rId11" Type="http://schemas.openxmlformats.org/officeDocument/2006/relationships/image" Target="../media/image2.png"/><Relationship Id="rId5" Type="http://schemas.openxmlformats.org/officeDocument/2006/relationships/image" Target="../media/image25.jpeg"/><Relationship Id="rId10" Type="http://schemas.microsoft.com/office/2007/relationships/diagramDrawing" Target="../diagrams/drawing3.xml"/><Relationship Id="rId4" Type="http://schemas.openxmlformats.org/officeDocument/2006/relationships/notesSlide" Target="../notesSlides/notesSlide4.xml"/><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5.xml"/><Relationship Id="rId9" Type="http://schemas.microsoft.com/office/2007/relationships/diagramDrawing" Target="../diagrams/drawing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2.xml"/><Relationship Id="rId7" Type="http://schemas.openxmlformats.org/officeDocument/2006/relationships/diagramQuickStyle" Target="../diagrams/quickStyle6.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png"/><Relationship Id="rId4" Type="http://schemas.openxmlformats.org/officeDocument/2006/relationships/notesSlide" Target="../notesSlides/notesSlide7.xml"/><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png"/><Relationship Id="rId4" Type="http://schemas.openxmlformats.org/officeDocument/2006/relationships/notesSlide" Target="../notesSlides/notesSlide8.xml"/><Relationship Id="rId9" Type="http://schemas.microsoft.com/office/2007/relationships/diagramDrawing" Target="../diagrams/drawing7.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xml"/><Relationship Id="rId7" Type="http://schemas.openxmlformats.org/officeDocument/2006/relationships/diagramQuickStyle" Target="../diagrams/quickStyle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png"/><Relationship Id="rId4" Type="http://schemas.openxmlformats.org/officeDocument/2006/relationships/notesSlide" Target="../notesSlides/notesSlide9.xml"/><Relationship Id="rId9" Type="http://schemas.microsoft.com/office/2007/relationships/diagramDrawing" Target="../diagrams/drawing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a:extLst>
              <a:ext uri="{FF2B5EF4-FFF2-40B4-BE49-F238E27FC236}">
                <a16:creationId xmlns:a16="http://schemas.microsoft.com/office/drawing/2014/main" id="{916663D4-D5CA-390F-DBA2-CBEFA951BB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091" r="35364"/>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FAF8A0-891B-AD1D-75BB-204049439713}"/>
              </a:ext>
            </a:extLst>
          </p:cNvPr>
          <p:cNvSpPr>
            <a:spLocks noGrp="1"/>
          </p:cNvSpPr>
          <p:nvPr>
            <p:ph type="ctrTitle"/>
          </p:nvPr>
        </p:nvSpPr>
        <p:spPr>
          <a:xfrm>
            <a:off x="477981" y="1122363"/>
            <a:ext cx="4023360" cy="3204134"/>
          </a:xfrm>
        </p:spPr>
        <p:txBody>
          <a:bodyPr anchor="b">
            <a:normAutofit fontScale="90000"/>
          </a:bodyPr>
          <a:lstStyle/>
          <a:p>
            <a:pPr algn="l"/>
            <a:br>
              <a:rPr lang="en-GB" sz="3400" dirty="0">
                <a:effectLst/>
              </a:rPr>
            </a:br>
            <a:r>
              <a:rPr lang="en-GB" sz="3400" dirty="0">
                <a:effectLst/>
              </a:rPr>
              <a:t>Machine Learning to Enhance Prediction of the Safety of Medications for </a:t>
            </a:r>
            <a:r>
              <a:rPr lang="en-GB" sz="3400" dirty="0"/>
              <a:t>Depression: A Research Proposal</a:t>
            </a:r>
            <a:endParaRPr lang="en-US" sz="3400" dirty="0"/>
          </a:p>
        </p:txBody>
      </p:sp>
      <p:sp>
        <p:nvSpPr>
          <p:cNvPr id="3" name="Subtitle 2">
            <a:extLst>
              <a:ext uri="{FF2B5EF4-FFF2-40B4-BE49-F238E27FC236}">
                <a16:creationId xmlns:a16="http://schemas.microsoft.com/office/drawing/2014/main" id="{C07A0702-8327-5B44-2031-62626144D912}"/>
              </a:ext>
            </a:extLst>
          </p:cNvPr>
          <p:cNvSpPr>
            <a:spLocks noGrp="1"/>
          </p:cNvSpPr>
          <p:nvPr>
            <p:ph type="subTitle" idx="1"/>
          </p:nvPr>
        </p:nvSpPr>
        <p:spPr>
          <a:xfrm>
            <a:off x="477981" y="4872922"/>
            <a:ext cx="3977640" cy="1688190"/>
          </a:xfrm>
        </p:spPr>
        <p:txBody>
          <a:bodyPr>
            <a:normAutofit fontScale="85000" lnSpcReduction="10000"/>
          </a:bodyPr>
          <a:lstStyle/>
          <a:p>
            <a:pPr algn="l"/>
            <a:r>
              <a:rPr lang="en-US" sz="2000" i="1" dirty="0"/>
              <a:t>Marianne Lyne Manaog</a:t>
            </a:r>
          </a:p>
          <a:p>
            <a:pPr algn="l"/>
            <a:endParaRPr lang="en-US" sz="2000" dirty="0"/>
          </a:p>
          <a:p>
            <a:pPr algn="l"/>
            <a:r>
              <a:rPr lang="en-US" sz="2000" dirty="0"/>
              <a:t>Research Methods and Professional Practice module,</a:t>
            </a:r>
          </a:p>
          <a:p>
            <a:pPr algn="l"/>
            <a:r>
              <a:rPr lang="en-US" sz="2000" dirty="0"/>
              <a:t>MSc Computer Science, University of Essex</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Audio Recording 12 May 2023 at 13:20:31">
            <a:hlinkClick r:id="" action="ppaction://media"/>
            <a:extLst>
              <a:ext uri="{FF2B5EF4-FFF2-40B4-BE49-F238E27FC236}">
                <a16:creationId xmlns:a16="http://schemas.microsoft.com/office/drawing/2014/main" id="{A9C0652B-0780-8E76-AFA2-BB0D28240F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01251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7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6AC3602-3348-4F31-9E43-076B03514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72FC70-9C73-857B-2BC8-3EDC8CFEF6D0}"/>
              </a:ext>
            </a:extLst>
          </p:cNvPr>
          <p:cNvSpPr>
            <a:spLocks noGrp="1"/>
          </p:cNvSpPr>
          <p:nvPr>
            <p:ph type="title"/>
          </p:nvPr>
        </p:nvSpPr>
        <p:spPr>
          <a:xfrm>
            <a:off x="838201" y="300580"/>
            <a:ext cx="9829800" cy="1089529"/>
          </a:xfrm>
        </p:spPr>
        <p:txBody>
          <a:bodyPr>
            <a:normAutofit/>
          </a:bodyPr>
          <a:lstStyle/>
          <a:p>
            <a:r>
              <a:rPr lang="en-US" sz="3600" dirty="0">
                <a:solidFill>
                  <a:srgbClr val="FFFFFF"/>
                </a:solidFill>
              </a:rPr>
              <a:t>Conclusion with timeline of proposed activities</a:t>
            </a:r>
          </a:p>
        </p:txBody>
      </p:sp>
      <p:sp>
        <p:nvSpPr>
          <p:cNvPr id="19" name="Graphic 11">
            <a:extLst>
              <a:ext uri="{FF2B5EF4-FFF2-40B4-BE49-F238E27FC236}">
                <a16:creationId xmlns:a16="http://schemas.microsoft.com/office/drawing/2014/main" id="{394094B0-A6C9-44BE-9042-66EF0612F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03882" y="591829"/>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dirty="0"/>
          </a:p>
        </p:txBody>
      </p:sp>
      <p:sp>
        <p:nvSpPr>
          <p:cNvPr id="21" name="Graphic 10">
            <a:extLst>
              <a:ext uri="{FF2B5EF4-FFF2-40B4-BE49-F238E27FC236}">
                <a16:creationId xmlns:a16="http://schemas.microsoft.com/office/drawing/2014/main" id="{64C2CA96-0B16-4AA7-B340-33044D2385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62662" y="821124"/>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dirty="0"/>
          </a:p>
        </p:txBody>
      </p:sp>
      <p:sp>
        <p:nvSpPr>
          <p:cNvPr id="23" name="Graphic 12">
            <a:extLst>
              <a:ext uri="{FF2B5EF4-FFF2-40B4-BE49-F238E27FC236}">
                <a16:creationId xmlns:a16="http://schemas.microsoft.com/office/drawing/2014/main" id="{1D50D7A8-F1D5-4306-8A9B-DD7A73EB8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88342" y="1336268"/>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dirty="0"/>
          </a:p>
        </p:txBody>
      </p:sp>
      <p:graphicFrame>
        <p:nvGraphicFramePr>
          <p:cNvPr id="5" name="Table 2">
            <a:extLst>
              <a:ext uri="{FF2B5EF4-FFF2-40B4-BE49-F238E27FC236}">
                <a16:creationId xmlns:a16="http://schemas.microsoft.com/office/drawing/2014/main" id="{98471F31-B346-4F7A-DB9C-29E30EED8F91}"/>
              </a:ext>
            </a:extLst>
          </p:cNvPr>
          <p:cNvGraphicFramePr>
            <a:graphicFrameLocks noGrp="1"/>
          </p:cNvGraphicFramePr>
          <p:nvPr>
            <p:extLst>
              <p:ext uri="{D42A27DB-BD31-4B8C-83A1-F6EECF244321}">
                <p14:modId xmlns:p14="http://schemas.microsoft.com/office/powerpoint/2010/main" val="2110729404"/>
              </p:ext>
            </p:extLst>
          </p:nvPr>
        </p:nvGraphicFramePr>
        <p:xfrm>
          <a:off x="45570" y="1690688"/>
          <a:ext cx="12100859" cy="5200899"/>
        </p:xfrm>
        <a:graphic>
          <a:graphicData uri="http://schemas.openxmlformats.org/drawingml/2006/table">
            <a:tbl>
              <a:tblPr firstRow="1" bandRow="1"/>
              <a:tblGrid>
                <a:gridCol w="485706">
                  <a:extLst>
                    <a:ext uri="{9D8B030D-6E8A-4147-A177-3AD203B41FA5}">
                      <a16:colId xmlns:a16="http://schemas.microsoft.com/office/drawing/2014/main" val="1672129667"/>
                    </a:ext>
                  </a:extLst>
                </a:gridCol>
                <a:gridCol w="1777308">
                  <a:extLst>
                    <a:ext uri="{9D8B030D-6E8A-4147-A177-3AD203B41FA5}">
                      <a16:colId xmlns:a16="http://schemas.microsoft.com/office/drawing/2014/main" val="602210714"/>
                    </a:ext>
                  </a:extLst>
                </a:gridCol>
                <a:gridCol w="756059">
                  <a:extLst>
                    <a:ext uri="{9D8B030D-6E8A-4147-A177-3AD203B41FA5}">
                      <a16:colId xmlns:a16="http://schemas.microsoft.com/office/drawing/2014/main" val="1817390762"/>
                    </a:ext>
                  </a:extLst>
                </a:gridCol>
                <a:gridCol w="756059">
                  <a:extLst>
                    <a:ext uri="{9D8B030D-6E8A-4147-A177-3AD203B41FA5}">
                      <a16:colId xmlns:a16="http://schemas.microsoft.com/office/drawing/2014/main" val="1546263835"/>
                    </a:ext>
                  </a:extLst>
                </a:gridCol>
                <a:gridCol w="865657">
                  <a:extLst>
                    <a:ext uri="{9D8B030D-6E8A-4147-A177-3AD203B41FA5}">
                      <a16:colId xmlns:a16="http://schemas.microsoft.com/office/drawing/2014/main" val="187052363"/>
                    </a:ext>
                  </a:extLst>
                </a:gridCol>
                <a:gridCol w="497338">
                  <a:extLst>
                    <a:ext uri="{9D8B030D-6E8A-4147-A177-3AD203B41FA5}">
                      <a16:colId xmlns:a16="http://schemas.microsoft.com/office/drawing/2014/main" val="745651107"/>
                    </a:ext>
                  </a:extLst>
                </a:gridCol>
                <a:gridCol w="497338">
                  <a:extLst>
                    <a:ext uri="{9D8B030D-6E8A-4147-A177-3AD203B41FA5}">
                      <a16:colId xmlns:a16="http://schemas.microsoft.com/office/drawing/2014/main" val="3839570682"/>
                    </a:ext>
                  </a:extLst>
                </a:gridCol>
                <a:gridCol w="497338">
                  <a:extLst>
                    <a:ext uri="{9D8B030D-6E8A-4147-A177-3AD203B41FA5}">
                      <a16:colId xmlns:a16="http://schemas.microsoft.com/office/drawing/2014/main" val="3893106002"/>
                    </a:ext>
                  </a:extLst>
                </a:gridCol>
                <a:gridCol w="497338">
                  <a:extLst>
                    <a:ext uri="{9D8B030D-6E8A-4147-A177-3AD203B41FA5}">
                      <a16:colId xmlns:a16="http://schemas.microsoft.com/office/drawing/2014/main" val="1453603295"/>
                    </a:ext>
                  </a:extLst>
                </a:gridCol>
                <a:gridCol w="497338">
                  <a:extLst>
                    <a:ext uri="{9D8B030D-6E8A-4147-A177-3AD203B41FA5}">
                      <a16:colId xmlns:a16="http://schemas.microsoft.com/office/drawing/2014/main" val="3405603126"/>
                    </a:ext>
                  </a:extLst>
                </a:gridCol>
                <a:gridCol w="497338">
                  <a:extLst>
                    <a:ext uri="{9D8B030D-6E8A-4147-A177-3AD203B41FA5}">
                      <a16:colId xmlns:a16="http://schemas.microsoft.com/office/drawing/2014/main" val="4188645958"/>
                    </a:ext>
                  </a:extLst>
                </a:gridCol>
                <a:gridCol w="497338">
                  <a:extLst>
                    <a:ext uri="{9D8B030D-6E8A-4147-A177-3AD203B41FA5}">
                      <a16:colId xmlns:a16="http://schemas.microsoft.com/office/drawing/2014/main" val="370284219"/>
                    </a:ext>
                  </a:extLst>
                </a:gridCol>
                <a:gridCol w="497338">
                  <a:extLst>
                    <a:ext uri="{9D8B030D-6E8A-4147-A177-3AD203B41FA5}">
                      <a16:colId xmlns:a16="http://schemas.microsoft.com/office/drawing/2014/main" val="2570255189"/>
                    </a:ext>
                  </a:extLst>
                </a:gridCol>
                <a:gridCol w="497338">
                  <a:extLst>
                    <a:ext uri="{9D8B030D-6E8A-4147-A177-3AD203B41FA5}">
                      <a16:colId xmlns:a16="http://schemas.microsoft.com/office/drawing/2014/main" val="4253557748"/>
                    </a:ext>
                  </a:extLst>
                </a:gridCol>
                <a:gridCol w="497338">
                  <a:extLst>
                    <a:ext uri="{9D8B030D-6E8A-4147-A177-3AD203B41FA5}">
                      <a16:colId xmlns:a16="http://schemas.microsoft.com/office/drawing/2014/main" val="732807866"/>
                    </a:ext>
                  </a:extLst>
                </a:gridCol>
                <a:gridCol w="497338">
                  <a:extLst>
                    <a:ext uri="{9D8B030D-6E8A-4147-A177-3AD203B41FA5}">
                      <a16:colId xmlns:a16="http://schemas.microsoft.com/office/drawing/2014/main" val="1262655051"/>
                    </a:ext>
                  </a:extLst>
                </a:gridCol>
                <a:gridCol w="497338">
                  <a:extLst>
                    <a:ext uri="{9D8B030D-6E8A-4147-A177-3AD203B41FA5}">
                      <a16:colId xmlns:a16="http://schemas.microsoft.com/office/drawing/2014/main" val="2519593283"/>
                    </a:ext>
                  </a:extLst>
                </a:gridCol>
                <a:gridCol w="497338">
                  <a:extLst>
                    <a:ext uri="{9D8B030D-6E8A-4147-A177-3AD203B41FA5}">
                      <a16:colId xmlns:a16="http://schemas.microsoft.com/office/drawing/2014/main" val="3604026297"/>
                    </a:ext>
                  </a:extLst>
                </a:gridCol>
                <a:gridCol w="497338">
                  <a:extLst>
                    <a:ext uri="{9D8B030D-6E8A-4147-A177-3AD203B41FA5}">
                      <a16:colId xmlns:a16="http://schemas.microsoft.com/office/drawing/2014/main" val="232041137"/>
                    </a:ext>
                  </a:extLst>
                </a:gridCol>
                <a:gridCol w="497338">
                  <a:extLst>
                    <a:ext uri="{9D8B030D-6E8A-4147-A177-3AD203B41FA5}">
                      <a16:colId xmlns:a16="http://schemas.microsoft.com/office/drawing/2014/main" val="2728829233"/>
                    </a:ext>
                  </a:extLst>
                </a:gridCol>
              </a:tblGrid>
              <a:tr h="347583">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nSpc>
                          <a:spcPct val="100000"/>
                        </a:lnSpc>
                      </a:pPr>
                      <a:r>
                        <a:rPr lang="en-US" sz="1500" dirty="0">
                          <a:solidFill>
                            <a:schemeClr val="tx1"/>
                          </a:solidFill>
                          <a:latin typeface="Century Gothic" panose="020B0502020202020204" pitchFamily="34" charset="0"/>
                        </a:rPr>
                        <a:t>PHASE ID</a:t>
                      </a:r>
                    </a:p>
                  </a:txBody>
                  <a:tcPr marR="0" anchor="ctr">
                    <a:lnL w="12700" cap="flat" cmpd="sng" algn="ctr">
                      <a:no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nSpc>
                          <a:spcPct val="100000"/>
                        </a:lnSpc>
                      </a:pPr>
                      <a:r>
                        <a:rPr lang="en-US" sz="1500" dirty="0">
                          <a:solidFill>
                            <a:schemeClr val="tx1"/>
                          </a:solidFill>
                          <a:latin typeface="Century Gothic" panose="020B0502020202020204" pitchFamily="34" charset="0"/>
                        </a:rPr>
                        <a:t>PHASE DESCRIPTION</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0000"/>
                        </a:lnSpc>
                      </a:pPr>
                      <a:r>
                        <a:rPr lang="en-US" sz="1500" dirty="0">
                          <a:solidFill>
                            <a:schemeClr val="tx1"/>
                          </a:solidFill>
                          <a:latin typeface="Century Gothic" panose="020B0502020202020204" pitchFamily="34" charset="0"/>
                        </a:rPr>
                        <a:t>START DATE</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lnSpc>
                          <a:spcPct val="100000"/>
                        </a:lnSpc>
                      </a:pPr>
                      <a:r>
                        <a:rPr lang="en-US" sz="1500" dirty="0">
                          <a:solidFill>
                            <a:schemeClr val="tx1"/>
                          </a:solidFill>
                          <a:latin typeface="Century Gothic" panose="020B0502020202020204" pitchFamily="34" charset="0"/>
                        </a:rPr>
                        <a:t>END </a:t>
                      </a:r>
                    </a:p>
                    <a:p>
                      <a:pPr algn="ctr">
                        <a:lnSpc>
                          <a:spcPct val="100000"/>
                        </a:lnSpc>
                      </a:pPr>
                      <a:r>
                        <a:rPr lang="en-US" sz="1500" dirty="0">
                          <a:solidFill>
                            <a:schemeClr val="tx1"/>
                          </a:solidFill>
                          <a:latin typeface="Century Gothic" panose="020B0502020202020204" pitchFamily="34" charset="0"/>
                        </a:rPr>
                        <a:t>DATE</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rowSpan="2">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nSpc>
                          <a:spcPct val="100000"/>
                        </a:lnSpc>
                      </a:pPr>
                      <a:r>
                        <a:rPr lang="en-US" sz="1500" dirty="0">
                          <a:solidFill>
                            <a:schemeClr val="tx1"/>
                          </a:solidFill>
                          <a:latin typeface="Century Gothic" panose="020B0502020202020204" pitchFamily="34" charset="0"/>
                        </a:rPr>
                        <a:t>DURATION </a:t>
                      </a:r>
                    </a:p>
                    <a:p>
                      <a:pPr>
                        <a:lnSpc>
                          <a:spcPct val="100000"/>
                        </a:lnSpc>
                      </a:pPr>
                      <a:r>
                        <a:rPr lang="en-US" sz="1500" b="0" dirty="0">
                          <a:solidFill>
                            <a:schemeClr val="tx1"/>
                          </a:solidFill>
                          <a:latin typeface="Century Gothic" panose="020B0502020202020204" pitchFamily="34" charset="0"/>
                        </a:rPr>
                        <a:t>in working days</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gridSpan="15">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nSpc>
                          <a:spcPct val="100000"/>
                        </a:lnSpc>
                      </a:pPr>
                      <a:r>
                        <a:rPr lang="en-US" sz="1700" dirty="0">
                          <a:solidFill>
                            <a:schemeClr val="tx1"/>
                          </a:solidFill>
                          <a:latin typeface="Century Gothic" panose="020B0502020202020204" pitchFamily="34" charset="0"/>
                        </a:rPr>
                        <a:t>WEEKS</a:t>
                      </a:r>
                    </a:p>
                  </a:txBody>
                  <a:tcPr anchor="ctr">
                    <a:lnL w="6350" cap="flat" cmpd="sng" algn="ctr">
                      <a:solidFill>
                        <a:sysClr val="window" lastClr="FFFFFF">
                          <a:lumMod val="75000"/>
                        </a:sys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75000"/>
                      </a:sys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0915962"/>
                  </a:ext>
                </a:extLst>
              </a:tr>
              <a:tr h="876513">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vMerge="1">
                  <a:txBody>
                    <a:bodyPr/>
                    <a:lstStyle/>
                    <a:p>
                      <a:endParaRPr lang="en-US" dirty="0"/>
                    </a:p>
                  </a:txBody>
                  <a:tcPr/>
                </a:tc>
                <a:tc gridSpan="5">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US" sz="1700" dirty="0">
                          <a:solidFill>
                            <a:schemeClr val="tx1"/>
                          </a:solidFill>
                          <a:latin typeface="Century Gothic" panose="020B0502020202020204" pitchFamily="34" charset="0"/>
                        </a:rPr>
                        <a:t>1-2</a:t>
                      </a: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75000"/>
                      </a:sysClr>
                    </a:solidFill>
                  </a:tcPr>
                </a:tc>
                <a:tc hMerge="1">
                  <a:txBody>
                    <a:bodyPr/>
                    <a:lstStyle/>
                    <a:p>
                      <a:pPr algn="ctr">
                        <a:lnSpc>
                          <a:spcPct val="100000"/>
                        </a:lnSpc>
                      </a:pPr>
                      <a:r>
                        <a:rPr lang="en-US" sz="1000" dirty="0">
                          <a:solidFill>
                            <a:schemeClr val="tx1"/>
                          </a:solidFill>
                          <a:latin typeface="Century Gothic" panose="020B0502020202020204" pitchFamily="34" charset="0"/>
                        </a:rPr>
                        <a:t>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hMerge="1">
                  <a:txBody>
                    <a:bodyPr/>
                    <a:lstStyle/>
                    <a:p>
                      <a:pPr algn="ctr">
                        <a:lnSpc>
                          <a:spcPct val="100000"/>
                        </a:lnSpc>
                      </a:pPr>
                      <a:r>
                        <a:rPr lang="en-US" sz="1000" dirty="0">
                          <a:solidFill>
                            <a:schemeClr val="tx1"/>
                          </a:solidFill>
                          <a:latin typeface="Century Gothic" panose="020B0502020202020204" pitchFamily="34" charset="0"/>
                        </a:rPr>
                        <a:t>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hMerge="1">
                  <a:txBody>
                    <a:bodyPr/>
                    <a:lstStyle/>
                    <a:p>
                      <a:pPr algn="ctr">
                        <a:lnSpc>
                          <a:spcPct val="100000"/>
                        </a:lnSpc>
                      </a:pPr>
                      <a:r>
                        <a:rPr lang="en-US" sz="1000" dirty="0">
                          <a:solidFill>
                            <a:schemeClr val="tx1"/>
                          </a:solidFill>
                          <a:latin typeface="Century Gothic" panose="020B0502020202020204" pitchFamily="34" charset="0"/>
                        </a:rPr>
                        <a:t>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hMerge="1">
                  <a:txBody>
                    <a:bodyPr/>
                    <a:lstStyle/>
                    <a:p>
                      <a:pPr algn="ctr">
                        <a:lnSpc>
                          <a:spcPct val="100000"/>
                        </a:lnSpc>
                      </a:pPr>
                      <a:r>
                        <a:rPr lang="en-US" sz="1000" dirty="0">
                          <a:solidFill>
                            <a:schemeClr val="tx1"/>
                          </a:solidFill>
                          <a:latin typeface="Century Gothic" panose="020B0502020202020204" pitchFamily="34" charset="0"/>
                        </a:rPr>
                        <a:t>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gridSpan="5">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US" sz="1700" dirty="0">
                          <a:solidFill>
                            <a:schemeClr val="tx1"/>
                          </a:solidFill>
                          <a:latin typeface="Century Gothic" panose="020B0502020202020204" pitchFamily="34" charset="0"/>
                        </a:rPr>
                        <a:t>3-4</a:t>
                      </a: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75000"/>
                      </a:sysClr>
                    </a:solidFill>
                  </a:tcPr>
                </a:tc>
                <a:tc hMerge="1">
                  <a:txBody>
                    <a:bodyPr/>
                    <a:lstStyle/>
                    <a:p>
                      <a:pPr algn="ctr">
                        <a:lnSpc>
                          <a:spcPct val="100000"/>
                        </a:lnSpc>
                      </a:pPr>
                      <a:r>
                        <a:rPr lang="en-US" sz="1000" dirty="0">
                          <a:solidFill>
                            <a:schemeClr val="tx1"/>
                          </a:solidFill>
                          <a:latin typeface="Century Gothic" panose="020B0502020202020204" pitchFamily="34" charset="0"/>
                        </a:rPr>
                        <a:t>7</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hMerge="1">
                  <a:txBody>
                    <a:bodyPr/>
                    <a:lstStyle/>
                    <a:p>
                      <a:pPr algn="ctr">
                        <a:lnSpc>
                          <a:spcPct val="100000"/>
                        </a:lnSpc>
                      </a:pPr>
                      <a:r>
                        <a:rPr lang="en-US" sz="1000" dirty="0">
                          <a:solidFill>
                            <a:schemeClr val="tx1"/>
                          </a:solidFill>
                          <a:latin typeface="Century Gothic" panose="020B0502020202020204" pitchFamily="34" charset="0"/>
                        </a:rPr>
                        <a:t>8</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hMerge="1">
                  <a:txBody>
                    <a:bodyPr/>
                    <a:lstStyle/>
                    <a:p>
                      <a:pPr algn="ctr">
                        <a:lnSpc>
                          <a:spcPct val="100000"/>
                        </a:lnSpc>
                      </a:pPr>
                      <a:r>
                        <a:rPr lang="en-US" sz="1000" dirty="0">
                          <a:solidFill>
                            <a:schemeClr val="tx1"/>
                          </a:solidFill>
                          <a:latin typeface="Century Gothic" panose="020B0502020202020204" pitchFamily="34" charset="0"/>
                        </a:rPr>
                        <a:t>9</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hMerge="1">
                  <a:txBody>
                    <a:bodyPr/>
                    <a:lstStyle/>
                    <a:p>
                      <a:pPr algn="ctr">
                        <a:lnSpc>
                          <a:spcPct val="100000"/>
                        </a:lnSpc>
                      </a:pPr>
                      <a:r>
                        <a:rPr lang="en-US" sz="1000" dirty="0">
                          <a:solidFill>
                            <a:schemeClr val="tx1"/>
                          </a:solidFill>
                          <a:latin typeface="Century Gothic" panose="020B0502020202020204" pitchFamily="34" charset="0"/>
                        </a:rPr>
                        <a:t>10</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gridSpan="5">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US" sz="1700" dirty="0">
                          <a:solidFill>
                            <a:schemeClr val="tx1"/>
                          </a:solidFill>
                          <a:latin typeface="Century Gothic" panose="020B0502020202020204" pitchFamily="34" charset="0"/>
                        </a:rPr>
                        <a:t>5-6</a:t>
                      </a:r>
                    </a:p>
                  </a:txBody>
                  <a:tcPr marL="0" marR="0" marT="0" marB="0" anchor="ctr">
                    <a:lnL w="6350" cap="flat" cmpd="sng" algn="ctr">
                      <a:solidFill>
                        <a:sysClr val="window" lastClr="FFFFFF">
                          <a:lumMod val="75000"/>
                        </a:sys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75000"/>
                      </a:sysClr>
                    </a:solidFill>
                  </a:tcPr>
                </a:tc>
                <a:tc hMerge="1">
                  <a:txBody>
                    <a:bodyPr/>
                    <a:lstStyle/>
                    <a:p>
                      <a:pPr algn="ctr">
                        <a:lnSpc>
                          <a:spcPct val="100000"/>
                        </a:lnSpc>
                      </a:pPr>
                      <a:r>
                        <a:rPr lang="en-US" sz="1000" dirty="0">
                          <a:solidFill>
                            <a:schemeClr val="tx1"/>
                          </a:solidFill>
                          <a:latin typeface="Century Gothic" panose="020B0502020202020204" pitchFamily="34" charset="0"/>
                        </a:rPr>
                        <a:t>12</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hMerge="1">
                  <a:txBody>
                    <a:bodyPr/>
                    <a:lstStyle/>
                    <a:p>
                      <a:pPr algn="ctr">
                        <a:lnSpc>
                          <a:spcPct val="100000"/>
                        </a:lnSpc>
                      </a:pPr>
                      <a:r>
                        <a:rPr lang="en-US" sz="1000" dirty="0">
                          <a:solidFill>
                            <a:schemeClr val="tx1"/>
                          </a:solidFill>
                          <a:latin typeface="Century Gothic" panose="020B0502020202020204" pitchFamily="34" charset="0"/>
                        </a:rPr>
                        <a:t>13</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hMerge="1">
                  <a:txBody>
                    <a:bodyPr/>
                    <a:lstStyle/>
                    <a:p>
                      <a:pPr algn="ctr">
                        <a:lnSpc>
                          <a:spcPct val="100000"/>
                        </a:lnSpc>
                      </a:pPr>
                      <a:r>
                        <a:rPr lang="en-US" sz="1000" dirty="0">
                          <a:solidFill>
                            <a:schemeClr val="tx1"/>
                          </a:solidFill>
                          <a:latin typeface="Century Gothic" panose="020B0502020202020204" pitchFamily="34" charset="0"/>
                        </a:rPr>
                        <a:t>14</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tc hMerge="1">
                  <a:txBody>
                    <a:bodyPr/>
                    <a:lstStyle/>
                    <a:p>
                      <a:pPr algn="ctr">
                        <a:lnSpc>
                          <a:spcPct val="100000"/>
                        </a:lnSpc>
                      </a:pPr>
                      <a:r>
                        <a:rPr lang="en-US" sz="1000" dirty="0">
                          <a:solidFill>
                            <a:schemeClr val="tx1"/>
                          </a:solidFill>
                          <a:latin typeface="Century Gothic" panose="020B0502020202020204" pitchFamily="34" charset="0"/>
                        </a:rPr>
                        <a:t>15</a:t>
                      </a:r>
                    </a:p>
                  </a:txBody>
                  <a:tcPr marL="0" marR="0" marT="0" marB="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alpha val="75000"/>
                      </a:schemeClr>
                    </a:solidFill>
                  </a:tcPr>
                </a:tc>
                <a:extLst>
                  <a:ext uri="{0D108BD9-81ED-4DB2-BD59-A6C34878D82A}">
                    <a16:rowId xmlns:a16="http://schemas.microsoft.com/office/drawing/2014/main" val="3619611726"/>
                  </a:ext>
                </a:extLst>
              </a:tr>
              <a:tr h="1889037">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1700" dirty="0">
                          <a:solidFill>
                            <a:schemeClr val="tx1"/>
                          </a:solidFill>
                          <a:latin typeface="Century Gothic" panose="020B0502020202020204" pitchFamily="34" charset="0"/>
                        </a:rPr>
                        <a:t>1</a:t>
                      </a:r>
                    </a:p>
                  </a:txBody>
                  <a:tcPr marR="0" anchor="ctr">
                    <a:lnL w="12700" cap="flat" cmpd="sng" algn="ctr">
                      <a:no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1700" dirty="0">
                          <a:solidFill>
                            <a:schemeClr val="tx1"/>
                          </a:solidFill>
                          <a:latin typeface="Century Gothic" panose="020B0502020202020204" pitchFamily="34" charset="0"/>
                        </a:rPr>
                        <a:t>Data pre-processing, encoding, feature selection, and feature engineering</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US" sz="1700" dirty="0">
                          <a:solidFill>
                            <a:schemeClr val="tx1"/>
                          </a:solidFill>
                          <a:latin typeface="Century Gothic" panose="020B0502020202020204" pitchFamily="34" charset="0"/>
                        </a:rPr>
                        <a:t>3/07/2023</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US" sz="1700" dirty="0">
                          <a:solidFill>
                            <a:schemeClr val="tx1"/>
                          </a:solidFill>
                          <a:latin typeface="Century Gothic" panose="020B0502020202020204" pitchFamily="34" charset="0"/>
                        </a:rPr>
                        <a:t>14/07/2023</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1700" dirty="0">
                          <a:solidFill>
                            <a:schemeClr val="tx1"/>
                          </a:solidFill>
                          <a:latin typeface="Century Gothic" panose="020B0502020202020204" pitchFamily="34" charset="0"/>
                        </a:rPr>
                        <a:t>10</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2965858687"/>
                  </a:ext>
                </a:extLst>
              </a:tr>
              <a:tr h="1192779">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1700" dirty="0">
                          <a:solidFill>
                            <a:schemeClr val="tx1"/>
                          </a:solidFill>
                          <a:latin typeface="Century Gothic" panose="020B0502020202020204" pitchFamily="34" charset="0"/>
                        </a:rPr>
                        <a:t>2</a:t>
                      </a:r>
                    </a:p>
                  </a:txBody>
                  <a:tcPr marR="0" anchor="ctr">
                    <a:lnL w="12700" cap="flat" cmpd="sng" algn="ctr">
                      <a:no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1700" dirty="0">
                          <a:solidFill>
                            <a:schemeClr val="tx1"/>
                          </a:solidFill>
                          <a:latin typeface="Century Gothic" panose="020B0502020202020204" pitchFamily="34" charset="0"/>
                        </a:rPr>
                        <a:t>Model training, validation, testing, and optimisation</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US" sz="1700" dirty="0">
                          <a:solidFill>
                            <a:schemeClr val="tx1"/>
                          </a:solidFill>
                          <a:latin typeface="Century Gothic" panose="020B0502020202020204" pitchFamily="34" charset="0"/>
                        </a:rPr>
                        <a:t>17/07/2023</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US" sz="1700" dirty="0">
                          <a:solidFill>
                            <a:schemeClr val="tx1"/>
                          </a:solidFill>
                          <a:latin typeface="Century Gothic" panose="020B0502020202020204" pitchFamily="34" charset="0"/>
                        </a:rPr>
                        <a:t>28/07/2023</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1700" dirty="0">
                          <a:solidFill>
                            <a:schemeClr val="tx1"/>
                          </a:solidFill>
                          <a:latin typeface="Century Gothic" panose="020B0502020202020204" pitchFamily="34" charset="0"/>
                        </a:rPr>
                        <a:t>10</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6350" cap="flat" cmpd="sng" algn="ctr">
                      <a:solidFill>
                        <a:sysClr val="window" lastClr="FFFFFF">
                          <a:lumMod val="75000"/>
                        </a:sysClr>
                      </a:solid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4200816345"/>
                  </a:ext>
                </a:extLst>
              </a:tr>
              <a:tr h="861401">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1700" dirty="0">
                          <a:solidFill>
                            <a:schemeClr val="tx1"/>
                          </a:solidFill>
                          <a:latin typeface="Century Gothic" panose="020B0502020202020204" pitchFamily="34" charset="0"/>
                        </a:rPr>
                        <a:t>3</a:t>
                      </a:r>
                    </a:p>
                  </a:txBody>
                  <a:tcPr marR="0" anchor="ctr">
                    <a:lnL w="12700" cap="flat" cmpd="sng" algn="ctr">
                      <a:no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dirty="0">
                          <a:solidFill>
                            <a:schemeClr val="tx1"/>
                          </a:solidFill>
                          <a:latin typeface="Century Gothic" panose="020B0502020202020204" pitchFamily="34" charset="0"/>
                        </a:rPr>
                        <a:t>API and frontend development</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US" sz="1700" dirty="0">
                          <a:solidFill>
                            <a:schemeClr val="tx1"/>
                          </a:solidFill>
                          <a:latin typeface="Century Gothic" panose="020B0502020202020204" pitchFamily="34" charset="0"/>
                        </a:rPr>
                        <a:t>31/07/2023</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r>
                        <a:rPr lang="en-US" sz="1700" dirty="0">
                          <a:solidFill>
                            <a:schemeClr val="tx1"/>
                          </a:solidFill>
                          <a:latin typeface="Century Gothic" panose="020B0502020202020204" pitchFamily="34" charset="0"/>
                        </a:rPr>
                        <a:t>11/08/2023</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nSpc>
                          <a:spcPct val="100000"/>
                        </a:lnSpc>
                      </a:pPr>
                      <a:r>
                        <a:rPr lang="en-US" sz="1700" dirty="0">
                          <a:solidFill>
                            <a:schemeClr val="tx1"/>
                          </a:solidFill>
                          <a:latin typeface="Century Gothic" panose="020B0502020202020204" pitchFamily="34" charset="0"/>
                        </a:rPr>
                        <a:t>10</a:t>
                      </a:r>
                    </a:p>
                  </a:txBody>
                  <a:tcPr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6350" cap="flat" cmpd="sng" algn="ctr">
                      <a:solidFill>
                        <a:sysClr val="window" lastClr="FFFFFF">
                          <a:lumMod val="75000"/>
                        </a:sysClr>
                      </a:solid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lnSpc>
                          <a:spcPct val="100000"/>
                        </a:lnSpc>
                      </a:pPr>
                      <a:endParaRPr lang="en-US" sz="1000" dirty="0">
                        <a:solidFill>
                          <a:schemeClr val="tx1"/>
                        </a:solidFill>
                        <a:latin typeface="Century Gothic" panose="020B0502020202020204" pitchFamily="34" charset="0"/>
                      </a:endParaRPr>
                    </a:p>
                  </a:txBody>
                  <a:tcPr marL="0" marR="0" marT="0" marB="0" anchor="ctr">
                    <a:lnL w="6350" cap="flat" cmpd="sng" algn="ctr">
                      <a:solidFill>
                        <a:sysClr val="window" lastClr="FFFFFF">
                          <a:lumMod val="75000"/>
                        </a:sys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ysClr val="window" lastClr="FFFFFF">
                          <a:lumMod val="75000"/>
                        </a:sys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ysClr val="window" lastClr="FFFFFF">
                        <a:alpha val="50000"/>
                      </a:sysClr>
                    </a:solidFill>
                  </a:tcPr>
                </a:tc>
                <a:extLst>
                  <a:ext uri="{0D108BD9-81ED-4DB2-BD59-A6C34878D82A}">
                    <a16:rowId xmlns:a16="http://schemas.microsoft.com/office/drawing/2014/main" val="992502013"/>
                  </a:ext>
                </a:extLst>
              </a:tr>
            </a:tbl>
          </a:graphicData>
        </a:graphic>
      </p:graphicFrame>
      <p:sp>
        <p:nvSpPr>
          <p:cNvPr id="6" name="Rectangle 5">
            <a:extLst>
              <a:ext uri="{FF2B5EF4-FFF2-40B4-BE49-F238E27FC236}">
                <a16:creationId xmlns:a16="http://schemas.microsoft.com/office/drawing/2014/main" id="{63974B07-E846-5C8E-51B3-F3A2A616B762}"/>
              </a:ext>
            </a:extLst>
          </p:cNvPr>
          <p:cNvSpPr/>
          <p:nvPr/>
        </p:nvSpPr>
        <p:spPr>
          <a:xfrm>
            <a:off x="4733952" y="3819076"/>
            <a:ext cx="2393924" cy="203626"/>
          </a:xfrm>
          <a:prstGeom prst="rect">
            <a:avLst/>
          </a:prstGeom>
          <a:solidFill>
            <a:srgbClr val="00B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754A126-89E8-E8F4-0D81-779A29821692}"/>
              </a:ext>
            </a:extLst>
          </p:cNvPr>
          <p:cNvSpPr/>
          <p:nvPr/>
        </p:nvSpPr>
        <p:spPr>
          <a:xfrm>
            <a:off x="7277977" y="5288574"/>
            <a:ext cx="2313495" cy="25029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CF3AF8D-BCE4-4844-A2F6-454741B684AD}"/>
              </a:ext>
            </a:extLst>
          </p:cNvPr>
          <p:cNvSpPr/>
          <p:nvPr/>
        </p:nvSpPr>
        <p:spPr>
          <a:xfrm>
            <a:off x="9668376" y="6345320"/>
            <a:ext cx="2478053" cy="212100"/>
          </a:xfrm>
          <a:prstGeom prst="rect">
            <a:avLst/>
          </a:prstGeom>
          <a:solidFill>
            <a:srgbClr val="00E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iamond 8">
            <a:extLst>
              <a:ext uri="{FF2B5EF4-FFF2-40B4-BE49-F238E27FC236}">
                <a16:creationId xmlns:a16="http://schemas.microsoft.com/office/drawing/2014/main" id="{59B2BD17-CAB4-58E8-CF1F-22712E6FA2B0}"/>
              </a:ext>
            </a:extLst>
          </p:cNvPr>
          <p:cNvSpPr>
            <a:spLocks noChangeAspect="1"/>
          </p:cNvSpPr>
          <p:nvPr/>
        </p:nvSpPr>
        <p:spPr>
          <a:xfrm>
            <a:off x="5021364" y="3837457"/>
            <a:ext cx="166864" cy="166864"/>
          </a:xfrm>
          <a:prstGeom prst="diamond">
            <a:avLst/>
          </a:prstGeom>
          <a:solidFill>
            <a:schemeClr val="bg1"/>
          </a:solidFill>
          <a:ln>
            <a:solidFill>
              <a:schemeClr val="tx1">
                <a:lumMod val="65000"/>
                <a:lumOff val="3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Diamond 9">
            <a:extLst>
              <a:ext uri="{FF2B5EF4-FFF2-40B4-BE49-F238E27FC236}">
                <a16:creationId xmlns:a16="http://schemas.microsoft.com/office/drawing/2014/main" id="{1BD7E767-7EB5-826E-D6C3-15C471A9D5E9}"/>
              </a:ext>
            </a:extLst>
          </p:cNvPr>
          <p:cNvSpPr>
            <a:spLocks noChangeAspect="1"/>
          </p:cNvSpPr>
          <p:nvPr/>
        </p:nvSpPr>
        <p:spPr>
          <a:xfrm>
            <a:off x="11859570" y="6345320"/>
            <a:ext cx="166864" cy="166864"/>
          </a:xfrm>
          <a:prstGeom prst="diamond">
            <a:avLst/>
          </a:prstGeom>
          <a:solidFill>
            <a:schemeClr val="bg1"/>
          </a:solidFill>
          <a:ln>
            <a:solidFill>
              <a:schemeClr val="tx1">
                <a:lumMod val="65000"/>
                <a:lumOff val="3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Elbow Connector 10">
            <a:extLst>
              <a:ext uri="{FF2B5EF4-FFF2-40B4-BE49-F238E27FC236}">
                <a16:creationId xmlns:a16="http://schemas.microsoft.com/office/drawing/2014/main" id="{1638C322-CCB6-0353-37ED-59DFAB33D15F}"/>
              </a:ext>
            </a:extLst>
          </p:cNvPr>
          <p:cNvCxnSpPr>
            <a:cxnSpLocks/>
            <a:stCxn id="6" idx="3"/>
            <a:endCxn id="7" idx="1"/>
          </p:cNvCxnSpPr>
          <p:nvPr/>
        </p:nvCxnSpPr>
        <p:spPr>
          <a:xfrm>
            <a:off x="7127876" y="3920889"/>
            <a:ext cx="150101" cy="1492833"/>
          </a:xfrm>
          <a:prstGeom prst="bentConnector3">
            <a:avLst>
              <a:gd name="adj1" fmla="val 50000"/>
            </a:avLst>
          </a:prstGeom>
          <a:ln>
            <a:solidFill>
              <a:schemeClr val="tx1">
                <a:lumMod val="65000"/>
                <a:lumOff val="3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2" name="Elbow Connector 11">
            <a:extLst>
              <a:ext uri="{FF2B5EF4-FFF2-40B4-BE49-F238E27FC236}">
                <a16:creationId xmlns:a16="http://schemas.microsoft.com/office/drawing/2014/main" id="{DFE637DD-D6D7-52CD-8B6C-80291D994E7C}"/>
              </a:ext>
            </a:extLst>
          </p:cNvPr>
          <p:cNvCxnSpPr>
            <a:cxnSpLocks/>
            <a:endCxn id="8" idx="1"/>
          </p:cNvCxnSpPr>
          <p:nvPr/>
        </p:nvCxnSpPr>
        <p:spPr>
          <a:xfrm rot="16200000" flipH="1">
            <a:off x="9143248" y="5926242"/>
            <a:ext cx="973352" cy="76904"/>
          </a:xfrm>
          <a:prstGeom prst="bentConnector2">
            <a:avLst/>
          </a:prstGeom>
          <a:ln>
            <a:solidFill>
              <a:schemeClr val="tx1">
                <a:lumMod val="65000"/>
                <a:lumOff val="35000"/>
              </a:schemeClr>
            </a:solidFill>
            <a:tailEnd type="stealth" w="lg" len="lg"/>
          </a:ln>
          <a:effectLst/>
        </p:spPr>
        <p:style>
          <a:lnRef idx="2">
            <a:schemeClr val="accent1"/>
          </a:lnRef>
          <a:fillRef idx="0">
            <a:schemeClr val="accent1"/>
          </a:fillRef>
          <a:effectRef idx="1">
            <a:schemeClr val="accent1"/>
          </a:effectRef>
          <a:fontRef idx="minor">
            <a:schemeClr val="tx1"/>
          </a:fontRef>
        </p:style>
      </p:cxnSp>
      <p:pic>
        <p:nvPicPr>
          <p:cNvPr id="20" name="Audio Recording 12 May 2023 at 19:13:45">
            <a:hlinkClick r:id="" action="ppaction://media"/>
            <a:extLst>
              <a:ext uri="{FF2B5EF4-FFF2-40B4-BE49-F238E27FC236}">
                <a16:creationId xmlns:a16="http://schemas.microsoft.com/office/drawing/2014/main" id="{BFE60C63-912D-0407-3109-9005AE33C0B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48832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456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16C45C1-A957-CA22-4DBF-90AE9743A6C1}"/>
              </a:ext>
            </a:extLst>
          </p:cNvPr>
          <p:cNvSpPr>
            <a:spLocks noGrp="1"/>
          </p:cNvSpPr>
          <p:nvPr>
            <p:ph type="title"/>
          </p:nvPr>
        </p:nvSpPr>
        <p:spPr>
          <a:xfrm>
            <a:off x="3949431" y="-153568"/>
            <a:ext cx="6781800" cy="1126334"/>
          </a:xfrm>
        </p:spPr>
        <p:txBody>
          <a:bodyPr>
            <a:normAutofit/>
          </a:bodyPr>
          <a:lstStyle/>
          <a:p>
            <a:r>
              <a:rPr lang="en-US" sz="4200" dirty="0"/>
              <a:t>References</a:t>
            </a:r>
          </a:p>
        </p:txBody>
      </p:sp>
      <p:pic>
        <p:nvPicPr>
          <p:cNvPr id="5" name="Picture 4" descr="A row of samples for medical testing">
            <a:extLst>
              <a:ext uri="{FF2B5EF4-FFF2-40B4-BE49-F238E27FC236}">
                <a16:creationId xmlns:a16="http://schemas.microsoft.com/office/drawing/2014/main" id="{87CFDB13-D88C-AEF0-7B7D-849A72D90163}"/>
              </a:ext>
            </a:extLst>
          </p:cNvPr>
          <p:cNvPicPr>
            <a:picLocks noChangeAspect="1"/>
          </p:cNvPicPr>
          <p:nvPr/>
        </p:nvPicPr>
        <p:blipFill rotWithShape="1">
          <a:blip r:embed="rId5"/>
          <a:srcRect l="52968" r="5969"/>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9A402879-BA1D-F360-1132-64925C7DB839}"/>
              </a:ext>
            </a:extLst>
          </p:cNvPr>
          <p:cNvSpPr>
            <a:spLocks noGrp="1"/>
          </p:cNvSpPr>
          <p:nvPr>
            <p:ph idx="1"/>
          </p:nvPr>
        </p:nvSpPr>
        <p:spPr>
          <a:xfrm>
            <a:off x="3754759" y="815478"/>
            <a:ext cx="8249173" cy="5507502"/>
          </a:xfrm>
        </p:spPr>
        <p:txBody>
          <a:bodyPr anchor="t">
            <a:noAutofit/>
          </a:bodyPr>
          <a:lstStyle/>
          <a:p>
            <a:r>
              <a:rPr lang="en-GB" sz="1200" kern="100" dirty="0">
                <a:effectLst/>
                <a:latin typeface="Arial" panose="020B0604020202020204" pitchFamily="34" charset="0"/>
                <a:ea typeface="Calibri" panose="020F0502020204030204" pitchFamily="34" charset="0"/>
                <a:cs typeface="Times New Roman" panose="02020603050405020304" pitchFamily="18" charset="0"/>
              </a:rPr>
              <a:t>Benrimoh, D., Fratila, R., Israel, S., Perlman, K., Mirchi, N., Desai, S., ... &amp; Aifred Health Team, T. (2018) Aifred health, a deep learning powered clinical decision support system for mental health. In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The NIPS'17 Competition: Building Intelligent Systems</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(pp. 251-287). Springer International Publishing.</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100" dirty="0">
                <a:effectLst/>
                <a:latin typeface="Arial" panose="020B0604020202020204" pitchFamily="34" charset="0"/>
                <a:ea typeface="Calibri" panose="020F0502020204030204" pitchFamily="34" charset="0"/>
                <a:cs typeface="Times New Roman" panose="02020603050405020304" pitchFamily="18" charset="0"/>
              </a:rPr>
              <a:t>Chen, J., Ooi, L. Q. R., Tan, T. W. K., Zhang, S., Li, J., Asplund, C. L., ... &amp; Yeo, B. T. (2023) Relationship Between Prediction Accuracy and Feature Importance Reliability: an Empirical and Theoretical Study.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NeuroImage</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120115.</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100" dirty="0">
                <a:effectLst/>
                <a:latin typeface="Arial" panose="020B0604020202020204" pitchFamily="34" charset="0"/>
                <a:ea typeface="Calibri" panose="020F0502020204030204" pitchFamily="34" charset="0"/>
                <a:cs typeface="Times New Roman" panose="02020603050405020304" pitchFamily="18" charset="0"/>
              </a:rPr>
              <a:t>Dobias, M. L., Sugarman, M. B., Mullarkey, M. C., &amp; Schleider, J. L. (2022) Predicting mental health treatment access among adolescents with elevated depressive symptoms: machine learning approaches.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Administration and Policy in Mental Health and Mental Health Services Research</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49</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(1): 88-103.</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100" dirty="0">
                <a:effectLst/>
                <a:latin typeface="Arial" panose="020B0604020202020204" pitchFamily="34" charset="0"/>
                <a:ea typeface="Calibri" panose="020F0502020204030204" pitchFamily="34" charset="0"/>
                <a:cs typeface="Times New Roman" panose="02020603050405020304" pitchFamily="18" charset="0"/>
              </a:rPr>
              <a:t>Fu, T., Huang, K., Xiao, C., Glass, L. M., &amp; Sun, J. (2022) Hint: Hierarchical interaction network for clinical-trial-outcome predictions.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Patterns</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3</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(4): 100445.</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100" dirty="0">
                <a:effectLst/>
                <a:latin typeface="Arial" panose="020B0604020202020204" pitchFamily="34" charset="0"/>
                <a:ea typeface="Calibri" panose="020F0502020204030204" pitchFamily="34" charset="0"/>
                <a:cs typeface="Times New Roman" panose="02020603050405020304" pitchFamily="18" charset="0"/>
              </a:rPr>
              <a:t>Gillett, G., Tomlinson, A., Efthimiou, O., &amp; Cipriani, A. (2020) Predicting treatment effects in unipolar depression: A meta-review.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Pharmacology &amp; therapeutics</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212</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107557.</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100" dirty="0">
                <a:effectLst/>
                <a:latin typeface="Arial" panose="020B0604020202020204" pitchFamily="34" charset="0"/>
                <a:ea typeface="Calibri" panose="020F0502020204030204" pitchFamily="34" charset="0"/>
                <a:cs typeface="Times New Roman" panose="02020603050405020304" pitchFamily="18" charset="0"/>
              </a:rPr>
              <a:t>Hatherley, J., Sparrow, R., &amp; Howard, M. (2022) The virtues of interpretable medical artificial intelligence.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Cambridge Quarterly of Healthcare Ethics</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1-10.</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100" dirty="0">
                <a:effectLst/>
                <a:latin typeface="Arial" panose="020B0604020202020204" pitchFamily="34" charset="0"/>
                <a:ea typeface="Calibri" panose="020F0502020204030204" pitchFamily="34" charset="0"/>
                <a:cs typeface="Times New Roman" panose="02020603050405020304" pitchFamily="18" charset="0"/>
              </a:rPr>
              <a:t>Jurney, R. (2017)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Agile data science 2.0: Building full-stack data analytics applications with Spark</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 O'Reilly Media, Inc.".</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100" dirty="0">
                <a:effectLst/>
                <a:latin typeface="Arial" panose="020B0604020202020204" pitchFamily="34" charset="0"/>
                <a:ea typeface="Calibri" panose="020F0502020204030204" pitchFamily="34" charset="0"/>
                <a:cs typeface="Times New Roman" panose="02020603050405020304" pitchFamily="18" charset="0"/>
              </a:rPr>
              <a:t>Lucchese, A. C., Sarin, L. M., Magalhães, E. J. M., Del Sant, L. C., B Puertas, C., Tuena, M. A., ... &amp; B Andreoli, S. (2021) Repeated subcutaneous esketamine for treatment-resistant depression: impact of the degree of treatment resistance and anxiety comorbidity.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Journal of Psychopharmacology</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35</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(2): 142-149.</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100" dirty="0">
                <a:effectLst/>
                <a:latin typeface="Arial" panose="020B0604020202020204" pitchFamily="34" charset="0"/>
                <a:ea typeface="Calibri" panose="020F0502020204030204" pitchFamily="34" charset="0"/>
                <a:cs typeface="Times New Roman" panose="02020603050405020304" pitchFamily="18" charset="0"/>
              </a:rPr>
              <a:t>Nwanosike, E. M., Conway, B. R., Merchant, H. A., &amp; Hasan, S. S. (2022) Potential applications and performance of machine learning techniques and algorithms in clinical practice: a systematic review.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International Journal of Medical Informatics</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159</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104679.</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100" dirty="0">
                <a:effectLst/>
                <a:latin typeface="Arial" panose="020B0604020202020204" pitchFamily="34" charset="0"/>
                <a:ea typeface="Calibri" panose="020F0502020204030204" pitchFamily="34" charset="0"/>
                <a:cs typeface="Times New Roman" panose="02020603050405020304" pitchFamily="18" charset="0"/>
              </a:rPr>
              <a:t>Parthipan, A., Banerjee, I., Humphreys, K., Asch, S. M., Curtin, C., Carroll, I., &amp; Hernandez-Boussard, T. (2019) Predicting inadequate postoperative pain management in depressed patients: a machine learning approach.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PLoS One</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14</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(2): e0210575.</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200" kern="100" dirty="0">
                <a:effectLst/>
                <a:latin typeface="Arial" panose="020B0604020202020204" pitchFamily="34" charset="0"/>
                <a:ea typeface="Calibri" panose="020F0502020204030204" pitchFamily="34" charset="0"/>
                <a:cs typeface="Times New Roman" panose="02020603050405020304" pitchFamily="18" charset="0"/>
              </a:rPr>
              <a:t>Ward, I. R., Wang, L., Lu, J., Bennamoun, M., Dwivedi, G., &amp; Sanfilippo, F. M. (2021) Explainable artificial intelligence for pharmacovigilance: What features are important when predicting adverse outcomes?.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Computer Methods and Programs in Biomedicine</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a:t>
            </a:r>
            <a:r>
              <a:rPr lang="en-GB" sz="1200" i="1" kern="100" dirty="0">
                <a:effectLst/>
                <a:latin typeface="Arial" panose="020B0604020202020204" pitchFamily="34" charset="0"/>
                <a:ea typeface="Calibri" panose="020F0502020204030204" pitchFamily="34" charset="0"/>
                <a:cs typeface="Times New Roman" panose="02020603050405020304" pitchFamily="18" charset="0"/>
              </a:rPr>
              <a:t>212</a:t>
            </a:r>
            <a:r>
              <a:rPr lang="en-GB" sz="1200" kern="100" dirty="0">
                <a:effectLst/>
                <a:latin typeface="Arial" panose="020B0604020202020204" pitchFamily="34" charset="0"/>
                <a:ea typeface="Calibri" panose="020F0502020204030204" pitchFamily="34" charset="0"/>
                <a:cs typeface="Times New Roman" panose="02020603050405020304" pitchFamily="18" charset="0"/>
              </a:rPr>
              <a:t>: 106415.</a:t>
            </a:r>
            <a:endParaRPr lang="en-GB"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Audio Recording 12 May 2023 at 19:09:16">
            <a:hlinkClick r:id="" action="ppaction://media"/>
            <a:extLst>
              <a:ext uri="{FF2B5EF4-FFF2-40B4-BE49-F238E27FC236}">
                <a16:creationId xmlns:a16="http://schemas.microsoft.com/office/drawing/2014/main" id="{5A743E36-BFBC-B2A4-884C-19414FDB5B4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295270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BED54-40AD-3B8C-5A91-454E36EB0CCB}"/>
              </a:ext>
            </a:extLst>
          </p:cNvPr>
          <p:cNvSpPr>
            <a:spLocks noGrp="1"/>
          </p:cNvSpPr>
          <p:nvPr>
            <p:ph type="title"/>
          </p:nvPr>
        </p:nvSpPr>
        <p:spPr/>
        <p:txBody>
          <a:bodyPr/>
          <a:lstStyle/>
          <a:p>
            <a:r>
              <a:rPr lang="en-US" dirty="0"/>
              <a:t>Outline</a:t>
            </a:r>
          </a:p>
        </p:txBody>
      </p:sp>
      <p:graphicFrame>
        <p:nvGraphicFramePr>
          <p:cNvPr id="13" name="Content Placeholder 2">
            <a:extLst>
              <a:ext uri="{FF2B5EF4-FFF2-40B4-BE49-F238E27FC236}">
                <a16:creationId xmlns:a16="http://schemas.microsoft.com/office/drawing/2014/main" id="{B120E733-E304-BD7D-FAEE-845B87C0C98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Audio Recording 12 May 2023 at 13:56:18">
            <a:hlinkClick r:id="" action="ppaction://media"/>
            <a:extLst>
              <a:ext uri="{FF2B5EF4-FFF2-40B4-BE49-F238E27FC236}">
                <a16:creationId xmlns:a16="http://schemas.microsoft.com/office/drawing/2014/main" id="{1E8929CB-FE03-2A77-64B6-2C82990EE9F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359733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CA5453-DBF0-E1F0-5324-7FF41D1A3F17}"/>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Introduction and contribution</a:t>
            </a:r>
          </a:p>
        </p:txBody>
      </p:sp>
      <p:graphicFrame>
        <p:nvGraphicFramePr>
          <p:cNvPr id="4" name="Diagram 3">
            <a:extLst>
              <a:ext uri="{FF2B5EF4-FFF2-40B4-BE49-F238E27FC236}">
                <a16:creationId xmlns:a16="http://schemas.microsoft.com/office/drawing/2014/main" id="{FE692960-C28E-526C-87EC-5C32F39329DE}"/>
              </a:ext>
            </a:extLst>
          </p:cNvPr>
          <p:cNvGraphicFramePr/>
          <p:nvPr>
            <p:extLst>
              <p:ext uri="{D42A27DB-BD31-4B8C-83A1-F6EECF244321}">
                <p14:modId xmlns:p14="http://schemas.microsoft.com/office/powerpoint/2010/main" val="289364082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Recording 12 May 2023 at 19:17:24">
            <a:hlinkClick r:id="" action="ppaction://media"/>
            <a:extLst>
              <a:ext uri="{FF2B5EF4-FFF2-40B4-BE49-F238E27FC236}">
                <a16:creationId xmlns:a16="http://schemas.microsoft.com/office/drawing/2014/main" id="{4801390B-CB3B-ED9F-7C8D-CABD4047887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70129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8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70BDE2D-8096-5EE6-A96A-2E562318FA3D}"/>
              </a:ext>
            </a:extLst>
          </p:cNvPr>
          <p:cNvPicPr>
            <a:picLocks noChangeAspect="1"/>
          </p:cNvPicPr>
          <p:nvPr/>
        </p:nvPicPr>
        <p:blipFill rotWithShape="1">
          <a:blip r:embed="rId5">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572FC70-9C73-857B-2BC8-3EDC8CFEF6D0}"/>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solidFill>
                  <a:srgbClr val="FFFFFF"/>
                </a:solidFill>
              </a:rPr>
              <a:t>Research question</a:t>
            </a:r>
          </a:p>
        </p:txBody>
      </p:sp>
      <p:sp>
        <p:nvSpPr>
          <p:cNvPr id="6" name="TextBox 5">
            <a:extLst>
              <a:ext uri="{FF2B5EF4-FFF2-40B4-BE49-F238E27FC236}">
                <a16:creationId xmlns:a16="http://schemas.microsoft.com/office/drawing/2014/main" id="{94F32389-5618-327F-9628-70F54323762D}"/>
              </a:ext>
            </a:extLst>
          </p:cNvPr>
          <p:cNvSpPr txBox="1"/>
          <p:nvPr/>
        </p:nvSpPr>
        <p:spPr>
          <a:xfrm>
            <a:off x="5737413" y="2894365"/>
            <a:ext cx="340658" cy="1015663"/>
          </a:xfrm>
          <a:prstGeom prst="rect">
            <a:avLst/>
          </a:prstGeom>
          <a:noFill/>
        </p:spPr>
        <p:txBody>
          <a:bodyPr wrap="square">
            <a:spAutoFit/>
          </a:bodyPr>
          <a:lstStyle/>
          <a:p>
            <a:pPr>
              <a:spcAft>
                <a:spcPts val="600"/>
              </a:spcAft>
            </a:pPr>
            <a:r>
              <a:rPr lang="en-GB" sz="6000" kern="100" dirty="0">
                <a:effectLst/>
                <a:latin typeface="Calibri" panose="020F0502020204030204" pitchFamily="34" charset="0"/>
                <a:ea typeface="Calibri" panose="020F0502020204030204" pitchFamily="34" charset="0"/>
                <a:cs typeface="Times New Roman" panose="02020603050405020304" pitchFamily="18" charset="0"/>
              </a:rPr>
              <a:t>?</a:t>
            </a:r>
          </a:p>
        </p:txBody>
      </p:sp>
      <p:graphicFrame>
        <p:nvGraphicFramePr>
          <p:cNvPr id="4" name="Diagram 3">
            <a:extLst>
              <a:ext uri="{FF2B5EF4-FFF2-40B4-BE49-F238E27FC236}">
                <a16:creationId xmlns:a16="http://schemas.microsoft.com/office/drawing/2014/main" id="{C3847AA1-3CAA-A2F5-04A9-81E6363B5EDF}"/>
              </a:ext>
            </a:extLst>
          </p:cNvPr>
          <p:cNvGraphicFramePr/>
          <p:nvPr>
            <p:extLst>
              <p:ext uri="{D42A27DB-BD31-4B8C-83A1-F6EECF244321}">
                <p14:modId xmlns:p14="http://schemas.microsoft.com/office/powerpoint/2010/main" val="538124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Audio Recording 12 May 2023 at 15:25:28">
            <a:hlinkClick r:id="" action="ppaction://media"/>
            <a:extLst>
              <a:ext uri="{FF2B5EF4-FFF2-40B4-BE49-F238E27FC236}">
                <a16:creationId xmlns:a16="http://schemas.microsoft.com/office/drawing/2014/main" id="{7F8353F0-4D0E-29AC-4297-03801683EB0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9772875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2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572FC70-9C73-857B-2BC8-3EDC8CFEF6D0}"/>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Aims and objectives</a:t>
            </a:r>
          </a:p>
        </p:txBody>
      </p:sp>
      <p:graphicFrame>
        <p:nvGraphicFramePr>
          <p:cNvPr id="4" name="Diagram 3">
            <a:extLst>
              <a:ext uri="{FF2B5EF4-FFF2-40B4-BE49-F238E27FC236}">
                <a16:creationId xmlns:a16="http://schemas.microsoft.com/office/drawing/2014/main" id="{3143B08D-67F6-1752-104D-FD269CC26B98}"/>
              </a:ext>
            </a:extLst>
          </p:cNvPr>
          <p:cNvGraphicFramePr/>
          <p:nvPr>
            <p:extLst>
              <p:ext uri="{D42A27DB-BD31-4B8C-83A1-F6EECF244321}">
                <p14:modId xmlns:p14="http://schemas.microsoft.com/office/powerpoint/2010/main" val="1375928474"/>
              </p:ext>
            </p:extLst>
          </p:nvPr>
        </p:nvGraphicFramePr>
        <p:xfrm>
          <a:off x="3606797" y="845422"/>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Recording 12 May 2023 at 19:19:16">
            <a:hlinkClick r:id="" action="ppaction://media"/>
            <a:extLst>
              <a:ext uri="{FF2B5EF4-FFF2-40B4-BE49-F238E27FC236}">
                <a16:creationId xmlns:a16="http://schemas.microsoft.com/office/drawing/2014/main" id="{6B3BAFA0-5E38-A424-F8E7-572171A7467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4960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2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FC70-9C73-857B-2BC8-3EDC8CFEF6D0}"/>
              </a:ext>
            </a:extLst>
          </p:cNvPr>
          <p:cNvSpPr>
            <a:spLocks noGrp="1"/>
          </p:cNvSpPr>
          <p:nvPr>
            <p:ph type="title"/>
          </p:nvPr>
        </p:nvSpPr>
        <p:spPr>
          <a:xfrm>
            <a:off x="838200" y="18255"/>
            <a:ext cx="10515600" cy="1325563"/>
          </a:xfrm>
        </p:spPr>
        <p:txBody>
          <a:bodyPr/>
          <a:lstStyle/>
          <a:p>
            <a:r>
              <a:rPr lang="en-US" dirty="0"/>
              <a:t>Key literature</a:t>
            </a:r>
          </a:p>
        </p:txBody>
      </p:sp>
      <p:graphicFrame>
        <p:nvGraphicFramePr>
          <p:cNvPr id="4" name="Content Placeholder 3">
            <a:extLst>
              <a:ext uri="{FF2B5EF4-FFF2-40B4-BE49-F238E27FC236}">
                <a16:creationId xmlns:a16="http://schemas.microsoft.com/office/drawing/2014/main" id="{9DA2285B-8C4A-D275-3B61-5F82F6079105}"/>
              </a:ext>
            </a:extLst>
          </p:cNvPr>
          <p:cNvGraphicFramePr>
            <a:graphicFrameLocks noGrp="1"/>
          </p:cNvGraphicFramePr>
          <p:nvPr>
            <p:ph idx="1"/>
            <p:extLst>
              <p:ext uri="{D42A27DB-BD31-4B8C-83A1-F6EECF244321}">
                <p14:modId xmlns:p14="http://schemas.microsoft.com/office/powerpoint/2010/main" val="2624013577"/>
              </p:ext>
            </p:extLst>
          </p:nvPr>
        </p:nvGraphicFramePr>
        <p:xfrm>
          <a:off x="304800" y="1074875"/>
          <a:ext cx="11582400" cy="56214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Audio Recording 14 May 2023 at 16:48:24">
            <a:hlinkClick r:id="" action="ppaction://media"/>
            <a:extLst>
              <a:ext uri="{FF2B5EF4-FFF2-40B4-BE49-F238E27FC236}">
                <a16:creationId xmlns:a16="http://schemas.microsoft.com/office/drawing/2014/main" id="{374E19C5-B734-0CA5-8D79-5B4DECDCD10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416309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0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72FC70-9C73-857B-2BC8-3EDC8CFEF6D0}"/>
              </a:ext>
            </a:extLst>
          </p:cNvPr>
          <p:cNvSpPr>
            <a:spLocks noGrp="1"/>
          </p:cNvSpPr>
          <p:nvPr>
            <p:ph type="title"/>
          </p:nvPr>
        </p:nvSpPr>
        <p:spPr>
          <a:xfrm>
            <a:off x="461683" y="-1"/>
            <a:ext cx="10515600" cy="1325563"/>
          </a:xfrm>
        </p:spPr>
        <p:txBody>
          <a:bodyPr/>
          <a:lstStyle/>
          <a:p>
            <a:r>
              <a:rPr lang="en-US" dirty="0"/>
              <a:t>Methodology</a:t>
            </a:r>
          </a:p>
        </p:txBody>
      </p:sp>
      <p:graphicFrame>
        <p:nvGraphicFramePr>
          <p:cNvPr id="4" name="Content Placeholder 3">
            <a:extLst>
              <a:ext uri="{FF2B5EF4-FFF2-40B4-BE49-F238E27FC236}">
                <a16:creationId xmlns:a16="http://schemas.microsoft.com/office/drawing/2014/main" id="{0251396C-1D5E-0102-22C8-7F52B412762C}"/>
              </a:ext>
            </a:extLst>
          </p:cNvPr>
          <p:cNvGraphicFramePr>
            <a:graphicFrameLocks noGrp="1"/>
          </p:cNvGraphicFramePr>
          <p:nvPr>
            <p:ph idx="1"/>
            <p:extLst>
              <p:ext uri="{D42A27DB-BD31-4B8C-83A1-F6EECF244321}">
                <p14:modId xmlns:p14="http://schemas.microsoft.com/office/powerpoint/2010/main" val="113880896"/>
              </p:ext>
            </p:extLst>
          </p:nvPr>
        </p:nvGraphicFramePr>
        <p:xfrm>
          <a:off x="230841" y="1128338"/>
          <a:ext cx="11730317" cy="5532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Recording 14 May 2023 at 16:39:10">
            <a:hlinkClick r:id="" action="ppaction://media"/>
            <a:extLst>
              <a:ext uri="{FF2B5EF4-FFF2-40B4-BE49-F238E27FC236}">
                <a16:creationId xmlns:a16="http://schemas.microsoft.com/office/drawing/2014/main" id="{8FD52355-AAB9-7452-FCCC-6994ADA91EE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7557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0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72FC70-9C73-857B-2BC8-3EDC8CFEF6D0}"/>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Ethics and risk assessment</a:t>
            </a:r>
          </a:p>
        </p:txBody>
      </p:sp>
      <p:graphicFrame>
        <p:nvGraphicFramePr>
          <p:cNvPr id="4" name="Diagram 3">
            <a:extLst>
              <a:ext uri="{FF2B5EF4-FFF2-40B4-BE49-F238E27FC236}">
                <a16:creationId xmlns:a16="http://schemas.microsoft.com/office/drawing/2014/main" id="{D57DFF59-AD3A-2128-B529-3A8DDB23B620}"/>
              </a:ext>
            </a:extLst>
          </p:cNvPr>
          <p:cNvGraphicFramePr/>
          <p:nvPr>
            <p:extLst>
              <p:ext uri="{D42A27DB-BD31-4B8C-83A1-F6EECF244321}">
                <p14:modId xmlns:p14="http://schemas.microsoft.com/office/powerpoint/2010/main" val="3358658690"/>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Recording 12 May 2023 at 15:25:59">
            <a:hlinkClick r:id="" action="ppaction://media"/>
            <a:extLst>
              <a:ext uri="{FF2B5EF4-FFF2-40B4-BE49-F238E27FC236}">
                <a16:creationId xmlns:a16="http://schemas.microsoft.com/office/drawing/2014/main" id="{3D3D996F-CE2B-6EBA-2BB5-E93143654E5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356349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2FC70-9C73-857B-2BC8-3EDC8CFEF6D0}"/>
              </a:ext>
            </a:extLst>
          </p:cNvPr>
          <p:cNvSpPr>
            <a:spLocks noGrp="1"/>
          </p:cNvSpPr>
          <p:nvPr>
            <p:ph type="title"/>
          </p:nvPr>
        </p:nvSpPr>
        <p:spPr/>
        <p:txBody>
          <a:bodyPr/>
          <a:lstStyle/>
          <a:p>
            <a:r>
              <a:rPr lang="en-US" dirty="0"/>
              <a:t>Artefact</a:t>
            </a:r>
          </a:p>
        </p:txBody>
      </p:sp>
      <p:graphicFrame>
        <p:nvGraphicFramePr>
          <p:cNvPr id="4" name="Diagram 3">
            <a:extLst>
              <a:ext uri="{FF2B5EF4-FFF2-40B4-BE49-F238E27FC236}">
                <a16:creationId xmlns:a16="http://schemas.microsoft.com/office/drawing/2014/main" id="{0172EE5D-780F-3EDB-381E-EDEC451B4216}"/>
              </a:ext>
            </a:extLst>
          </p:cNvPr>
          <p:cNvGraphicFramePr/>
          <p:nvPr>
            <p:extLst>
              <p:ext uri="{D42A27DB-BD31-4B8C-83A1-F6EECF244321}">
                <p14:modId xmlns:p14="http://schemas.microsoft.com/office/powerpoint/2010/main" val="3038308718"/>
              </p:ext>
            </p:extLst>
          </p:nvPr>
        </p:nvGraphicFramePr>
        <p:xfrm>
          <a:off x="2032000" y="1439333"/>
          <a:ext cx="812800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Rectangle 5">
            <a:extLst>
              <a:ext uri="{FF2B5EF4-FFF2-40B4-BE49-F238E27FC236}">
                <a16:creationId xmlns:a16="http://schemas.microsoft.com/office/drawing/2014/main" id="{91A858F2-786E-AF3D-3A1C-AE272B2F0E74}"/>
              </a:ext>
            </a:extLst>
          </p:cNvPr>
          <p:cNvSpPr/>
          <p:nvPr/>
        </p:nvSpPr>
        <p:spPr>
          <a:xfrm>
            <a:off x="4454143" y="1865837"/>
            <a:ext cx="6429009" cy="3126325"/>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8" name="TextBox 7">
            <a:extLst>
              <a:ext uri="{FF2B5EF4-FFF2-40B4-BE49-F238E27FC236}">
                <a16:creationId xmlns:a16="http://schemas.microsoft.com/office/drawing/2014/main" id="{D20B7B44-0EDB-B4EE-0B36-292B6D049DDC}"/>
              </a:ext>
            </a:extLst>
          </p:cNvPr>
          <p:cNvSpPr txBox="1"/>
          <p:nvPr/>
        </p:nvSpPr>
        <p:spPr>
          <a:xfrm>
            <a:off x="4522214" y="2018237"/>
            <a:ext cx="3999575" cy="746659"/>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70485" tIns="70485" rIns="70485" bIns="70485" numCol="1" spcCol="1270" anchor="t" anchorCtr="0">
            <a:noAutofit/>
          </a:bodyPr>
          <a:lstStyle/>
          <a:p>
            <a:pPr marL="0" lvl="0" indent="0" algn="l" defTabSz="1644650">
              <a:lnSpc>
                <a:spcPct val="90000"/>
              </a:lnSpc>
              <a:spcBef>
                <a:spcPct val="0"/>
              </a:spcBef>
              <a:spcAft>
                <a:spcPct val="35000"/>
              </a:spcAft>
              <a:buNone/>
            </a:pPr>
            <a:r>
              <a:rPr lang="en-GB" sz="3700" kern="1200" dirty="0"/>
              <a:t>15% safety risk</a:t>
            </a:r>
          </a:p>
        </p:txBody>
      </p:sp>
      <p:pic>
        <p:nvPicPr>
          <p:cNvPr id="3" name="Audio Recording 12 May 2023 at 19:07:58">
            <a:hlinkClick r:id="" action="ppaction://media"/>
            <a:extLst>
              <a:ext uri="{FF2B5EF4-FFF2-40B4-BE49-F238E27FC236}">
                <a16:creationId xmlns:a16="http://schemas.microsoft.com/office/drawing/2014/main" id="{7D4682C4-2DA8-8C0A-9859-E6135AA4CCD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5689600" y="3022600"/>
            <a:ext cx="812800" cy="812800"/>
          </a:xfrm>
          <a:prstGeom prst="rect">
            <a:avLst/>
          </a:prstGeom>
        </p:spPr>
      </p:pic>
    </p:spTree>
    <p:extLst>
      <p:ext uri="{BB962C8B-B14F-4D97-AF65-F5344CB8AC3E}">
        <p14:creationId xmlns:p14="http://schemas.microsoft.com/office/powerpoint/2010/main" val="167736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749</TotalTime>
  <Words>3300</Words>
  <Application>Microsoft Macintosh PowerPoint</Application>
  <PresentationFormat>Widescreen</PresentationFormat>
  <Paragraphs>145</Paragraphs>
  <Slides>11</Slides>
  <Notes>11</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Calibri Light</vt:lpstr>
      <vt:lpstr>Century Gothic</vt:lpstr>
      <vt:lpstr>Courier New</vt:lpstr>
      <vt:lpstr>Office Theme</vt:lpstr>
      <vt:lpstr> Machine Learning to Enhance Prediction of the Safety of Medications for Depression: A Research Proposal</vt:lpstr>
      <vt:lpstr>Outline</vt:lpstr>
      <vt:lpstr>Introduction and contribution</vt:lpstr>
      <vt:lpstr>Research question</vt:lpstr>
      <vt:lpstr>Aims and objectives</vt:lpstr>
      <vt:lpstr>Key literature</vt:lpstr>
      <vt:lpstr>Methodology</vt:lpstr>
      <vt:lpstr>Ethics and risk assessment</vt:lpstr>
      <vt:lpstr>Artefact</vt:lpstr>
      <vt:lpstr>Conclusion with timeline of proposed activities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Machine Learning to Enhance Prediction of the Safety of Medications for Severe Depression</dc:title>
  <dc:creator>Microsoft Office User</dc:creator>
  <cp:lastModifiedBy>Microsoft Office User</cp:lastModifiedBy>
  <cp:revision>93</cp:revision>
  <dcterms:created xsi:type="dcterms:W3CDTF">2023-05-05T14:02:09Z</dcterms:created>
  <dcterms:modified xsi:type="dcterms:W3CDTF">2023-05-14T09:04:13Z</dcterms:modified>
</cp:coreProperties>
</file>